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4" d="100"/>
          <a:sy n="84" d="100"/>
        </p:scale>
        <p:origin x="49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1DC60-E4F7-457E-85FB-164B16F24E4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C2E8E-894B-460D-9A92-EA5588533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9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B7EF-73C8-42B9-8737-4EB5447F1D94}" type="datetime1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88th Annual Meeting of the American Thyroid Association®, October 3-7, 2018, Washington, 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B790-EAE6-4CC0-A618-8C748B9E9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FF59-F314-4A2F-A9EF-598034178B49}" type="datetime1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88th Annual Meeting of the American Thyroid Association®, October 3-7, 2018, Washington, 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B790-EAE6-4CC0-A618-8C748B9E9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6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69E2-8340-4825-9A8E-BEC67F44DC03}" type="datetime1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88th Annual Meeting of the American Thyroid Association®, October 3-7, 2018, Washington, 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B790-EAE6-4CC0-A618-8C748B9E9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6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6B86-2605-4A05-9F3E-32A08BB6761E}" type="datetime1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88th Annual Meeting of the American Thyroid Association®, October 3-7, 2018, Washington, 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B790-EAE6-4CC0-A618-8C748B9E9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0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07D9-1024-4F02-ADA9-5AAD1543CF9F}" type="datetime1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88th Annual Meeting of the American Thyroid Association®, October 3-7, 2018, Washington, 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B790-EAE6-4CC0-A618-8C748B9E9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8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8C82-25DA-4CA1-8BA7-C2952CEE312A}" type="datetime1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88th Annual Meeting of the American Thyroid Association®, October 3-7, 2018, Washington, DC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B790-EAE6-4CC0-A618-8C748B9E9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2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B743-4713-431D-9628-87785AA0AE97}" type="datetime1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88th Annual Meeting of the American Thyroid Association®, October 3-7, 2018, Washington, DC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B790-EAE6-4CC0-A618-8C748B9E9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7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DFD0-84D7-4F53-8929-6AB847B2E79B}" type="datetime1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88th Annual Meeting of the American Thyroid Association®, October 3-7, 2018, Washington, DC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B790-EAE6-4CC0-A618-8C748B9E9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0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DCED-C56C-4D1A-B1D5-9B8117C828D3}" type="datetime1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88th Annual Meeting of the American Thyroid Association®, October 3-7, 2018, Washington, DC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B790-EAE6-4CC0-A618-8C748B9E9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2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C4CC-3DD6-4EAB-B1BD-61D0C7A08E40}" type="datetime1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88th Annual Meeting of the American Thyroid Association®, October 3-7, 2018, Washington, DC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B790-EAE6-4CC0-A618-8C748B9E9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6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580C0-6FE0-4479-A604-97FDA7885512}" type="datetime1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88th Annual Meeting of the American Thyroid Association®, October 3-7, 2018, Washington, DC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B790-EAE6-4CC0-A618-8C748B9E9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7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2576" y="5873563"/>
            <a:ext cx="1679034" cy="84791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4B81C-DF96-43EF-B7CE-94F3CDE22D46}" type="datetime1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88th Annual Meeting of the American Thyroid Association®, October 3-7, 2018, Washington, 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5B790-EAE6-4CC0-A618-8C748B9E9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1704" y="1935036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</a:rPr>
              <a:t>&lt;TALK TITLE HERE&gt;</a:t>
            </a:r>
            <a:r>
              <a:rPr lang="en-US" b="1" dirty="0">
                <a:solidFill>
                  <a:srgbClr val="002060"/>
                </a:solidFill>
              </a:rPr>
              <a:t/>
            </a:r>
            <a:br>
              <a:rPr lang="en-US" b="1" dirty="0">
                <a:solidFill>
                  <a:srgbClr val="002060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704" y="4487926"/>
            <a:ext cx="9144000" cy="1655762"/>
          </a:xfrm>
        </p:spPr>
        <p:txBody>
          <a:bodyPr/>
          <a:lstStyle/>
          <a:p>
            <a:r>
              <a:rPr lang="en-US" b="1" dirty="0" smtClean="0"/>
              <a:t>SPEAKER NAME, DEGREE</a:t>
            </a:r>
          </a:p>
          <a:p>
            <a:r>
              <a:rPr lang="en-US" b="1" dirty="0" smtClean="0"/>
              <a:t>AFFILIATION HERE</a:t>
            </a:r>
            <a:endParaRPr lang="en-US" sz="2000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328" y="6474269"/>
            <a:ext cx="8302752" cy="365125"/>
          </a:xfrm>
        </p:spPr>
        <p:txBody>
          <a:bodyPr/>
          <a:lstStyle/>
          <a:p>
            <a:r>
              <a:rPr lang="en-US" i="1" dirty="0" smtClean="0"/>
              <a:t>89</a:t>
            </a:r>
            <a:r>
              <a:rPr lang="en-US" i="1" baseline="30000" dirty="0" smtClean="0"/>
              <a:t>th</a:t>
            </a:r>
            <a:r>
              <a:rPr lang="en-US" i="1" dirty="0" smtClean="0"/>
              <a:t> Annual </a:t>
            </a:r>
            <a:r>
              <a:rPr lang="en-US" i="1" dirty="0" smtClean="0"/>
              <a:t>Meeting of the American Thyroid Association</a:t>
            </a:r>
            <a:r>
              <a:rPr lang="en-US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 smtClean="0"/>
              <a:t>, October </a:t>
            </a:r>
            <a:r>
              <a:rPr lang="en-US" i="1" dirty="0" smtClean="0"/>
              <a:t>30 – November 3, 2019, Chicago, Illinois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" y="201455"/>
            <a:ext cx="10058400" cy="223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94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88137"/>
            <a:ext cx="9144000" cy="1225295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Disclosures</a:t>
            </a:r>
            <a:r>
              <a:rPr lang="en-US" b="1" dirty="0">
                <a:solidFill>
                  <a:srgbClr val="002060"/>
                </a:solidFill>
              </a:rPr>
              <a:t/>
            </a:r>
            <a:br>
              <a:rPr lang="en-US" b="1" dirty="0">
                <a:solidFill>
                  <a:srgbClr val="002060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2016" y="2313432"/>
            <a:ext cx="9144000" cy="1655762"/>
          </a:xfrm>
        </p:spPr>
        <p:txBody>
          <a:bodyPr/>
          <a:lstStyle/>
          <a:p>
            <a:r>
              <a:rPr lang="en-US" b="1" dirty="0" smtClean="0"/>
              <a:t>Indicate nothing to disclose OR </a:t>
            </a:r>
          </a:p>
          <a:p>
            <a:r>
              <a:rPr lang="en-US" b="1" dirty="0" smtClean="0"/>
              <a:t>list any faculty disclosure information you have here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328" y="6474269"/>
            <a:ext cx="8302752" cy="365125"/>
          </a:xfrm>
        </p:spPr>
        <p:txBody>
          <a:bodyPr/>
          <a:lstStyle/>
          <a:p>
            <a:r>
              <a:rPr lang="en-US" i="1" dirty="0" smtClean="0"/>
              <a:t>89</a:t>
            </a:r>
            <a:r>
              <a:rPr lang="en-US" i="1" baseline="30000" dirty="0" smtClean="0"/>
              <a:t>th</a:t>
            </a:r>
            <a:r>
              <a:rPr lang="en-US" i="1" dirty="0" smtClean="0"/>
              <a:t> Annual </a:t>
            </a:r>
            <a:r>
              <a:rPr lang="en-US" i="1" dirty="0" smtClean="0"/>
              <a:t>Meeting of the American Thyroid Association</a:t>
            </a:r>
            <a:r>
              <a:rPr lang="en-US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 smtClean="0"/>
              <a:t>, October </a:t>
            </a:r>
            <a:r>
              <a:rPr lang="en-US" i="1" dirty="0" smtClean="0"/>
              <a:t>30 – November 3, 2019, Chicago, Illinois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186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88137"/>
            <a:ext cx="9144000" cy="1225295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Learning Objectives</a:t>
            </a:r>
            <a:r>
              <a:rPr lang="en-US" b="1" dirty="0">
                <a:solidFill>
                  <a:srgbClr val="002060"/>
                </a:solidFill>
              </a:rPr>
              <a:t/>
            </a:r>
            <a:br>
              <a:rPr lang="en-US" b="1" dirty="0">
                <a:solidFill>
                  <a:srgbClr val="002060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2016" y="2313432"/>
            <a:ext cx="9144000" cy="1655762"/>
          </a:xfrm>
        </p:spPr>
        <p:txBody>
          <a:bodyPr/>
          <a:lstStyle/>
          <a:p>
            <a:r>
              <a:rPr lang="en-US" b="1" dirty="0" smtClean="0"/>
              <a:t>list 1-3 learning objectives briefly describing what participants will learn or be able to do upon conclusion of your talk here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328" y="6474269"/>
            <a:ext cx="8302752" cy="365125"/>
          </a:xfrm>
        </p:spPr>
        <p:txBody>
          <a:bodyPr/>
          <a:lstStyle/>
          <a:p>
            <a:r>
              <a:rPr lang="en-US" i="1" dirty="0" smtClean="0"/>
              <a:t>89</a:t>
            </a:r>
            <a:r>
              <a:rPr lang="en-US" i="1" baseline="30000" dirty="0" smtClean="0"/>
              <a:t>th</a:t>
            </a:r>
            <a:r>
              <a:rPr lang="en-US" i="1" dirty="0" smtClean="0"/>
              <a:t> Annual </a:t>
            </a:r>
            <a:r>
              <a:rPr lang="en-US" i="1" dirty="0" smtClean="0"/>
              <a:t>Meeting of the American Thyroid Association</a:t>
            </a:r>
            <a:r>
              <a:rPr lang="en-US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 smtClean="0"/>
              <a:t>, October </a:t>
            </a:r>
            <a:r>
              <a:rPr lang="en-US" i="1" dirty="0" smtClean="0"/>
              <a:t>30 – November 3, 2019, Chicago, Illinois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45981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328" y="6474269"/>
            <a:ext cx="8302752" cy="365125"/>
          </a:xfrm>
        </p:spPr>
        <p:txBody>
          <a:bodyPr/>
          <a:lstStyle/>
          <a:p>
            <a:r>
              <a:rPr lang="en-US" i="1" dirty="0" smtClean="0"/>
              <a:t>89</a:t>
            </a:r>
            <a:r>
              <a:rPr lang="en-US" i="1" baseline="30000" dirty="0" smtClean="0"/>
              <a:t>th</a:t>
            </a:r>
            <a:r>
              <a:rPr lang="en-US" i="1" dirty="0" smtClean="0"/>
              <a:t> Annual </a:t>
            </a:r>
            <a:r>
              <a:rPr lang="en-US" i="1" dirty="0" smtClean="0"/>
              <a:t>Meeting of the American Thyroid Association</a:t>
            </a:r>
            <a:r>
              <a:rPr lang="en-US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 smtClean="0"/>
              <a:t>, October </a:t>
            </a:r>
            <a:r>
              <a:rPr lang="en-US" i="1" dirty="0" smtClean="0"/>
              <a:t>30 – November 3, 2019, Chicago, Illinois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2908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&lt;TALK TITLE HERE&gt; </vt:lpstr>
      <vt:lpstr>Disclosures </vt:lpstr>
      <vt:lpstr>Learning Objectives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Thyroid Association (ATA)</dc:title>
  <dc:creator>ata6</dc:creator>
  <cp:lastModifiedBy>ata7</cp:lastModifiedBy>
  <cp:revision>9</cp:revision>
  <dcterms:created xsi:type="dcterms:W3CDTF">2017-09-05T15:17:59Z</dcterms:created>
  <dcterms:modified xsi:type="dcterms:W3CDTF">2019-09-30T13:36:49Z</dcterms:modified>
</cp:coreProperties>
</file>