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D54EE1-71DD-4F2E-BE67-0819CB7F05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1D61B-1686-45B6-A2C5-30D1B3E5E2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85EBC-F894-4DD9-9379-3EFBBBF8372E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F37FA-EF8E-485C-B9D0-E1B714593C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C081E-D533-4EC9-A74D-6A17140DD9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BC152-BEB6-4E44-87E4-9C93B8915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06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1157B-13E7-44CF-BA5D-D5B3D1775340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3B9F4-D3A0-4589-85E6-BB05EA374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35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b="1" dirty="0"/>
              <a:t>&lt;TALK TITLE HERE&gt;</a:t>
            </a:r>
          </a:p>
          <a:p>
            <a:r>
              <a:rPr lang="en-US" b="1" dirty="0"/>
              <a:t>SPEAKER NAME, DEGREE</a:t>
            </a:r>
          </a:p>
          <a:p>
            <a:r>
              <a:rPr lang="en-US" b="1" dirty="0"/>
              <a:t>AFFILIATION HERE</a:t>
            </a: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126CF3-1D38-435F-9D88-D990E72BDE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</p:txBody>
      </p:sp>
      <p:pic>
        <p:nvPicPr>
          <p:cNvPr id="6" name="Picture 5" descr="A picture containing text, screenshot, building, sky&#10;&#10;Description automatically generated">
            <a:extLst>
              <a:ext uri="{FF2B5EF4-FFF2-40B4-BE49-F238E27FC236}">
                <a16:creationId xmlns:a16="http://schemas.microsoft.com/office/drawing/2014/main" id="{B7EB7AE0-23C1-31DE-2039-699F1AB77C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826" y="205006"/>
            <a:ext cx="7454348" cy="41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707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0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B57023-D8DA-4277-AE66-D2E6F0976285}" type="datetime1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2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505324"/>
            <a:ext cx="11134956" cy="163338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b="1" dirty="0"/>
              <a:t>&lt;TALK TITLE HERE&gt;</a:t>
            </a:r>
          </a:p>
          <a:p>
            <a:r>
              <a:rPr lang="en-US" b="1" dirty="0"/>
              <a:t>SPEAKER NAME, DEGREE</a:t>
            </a:r>
          </a:p>
          <a:p>
            <a:r>
              <a:rPr lang="en-US" b="1" dirty="0"/>
              <a:t>AFFILIATION HERE</a:t>
            </a:r>
            <a:endParaRPr 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  <p:pic>
        <p:nvPicPr>
          <p:cNvPr id="2" name="Picture 1" descr="A picture containing text, screenshot, building, sky&#10;&#10;Description automatically generated">
            <a:extLst>
              <a:ext uri="{FF2B5EF4-FFF2-40B4-BE49-F238E27FC236}">
                <a16:creationId xmlns:a16="http://schemas.microsoft.com/office/drawing/2014/main" id="{549B5F7F-4DAB-D76A-DE19-1581C25660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826" y="205006"/>
            <a:ext cx="7454348" cy="419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3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3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4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/>
              <a:t>&lt;TALK TITLE HERE&gt;</a:t>
            </a:r>
          </a:p>
          <a:p>
            <a:r>
              <a:rPr lang="en-US" b="1"/>
              <a:t>SPEAKER NAME, DEGREE</a:t>
            </a:r>
          </a:p>
          <a:p>
            <a:r>
              <a:rPr lang="en-US" b="1"/>
              <a:t>AFFILIATION HERE</a:t>
            </a:r>
            <a:endParaRPr 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4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4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4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05125" y="6311900"/>
            <a:ext cx="6753225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i="1" dirty="0"/>
              <a:t>92</a:t>
            </a:r>
            <a:r>
              <a:rPr lang="en-US" i="1" baseline="30000" dirty="0"/>
              <a:t>nd </a:t>
            </a:r>
            <a:r>
              <a:rPr lang="en-US" i="1" dirty="0"/>
              <a:t>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September 27-October 1, 2023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9896F02B-9808-4F53-8F74-04F3B7D424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9" y="5972929"/>
            <a:ext cx="2085975" cy="67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7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32F0B2B-DEC0-4E0A-98F9-F36C8B49B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&lt;TALK TITLE HERE&gt;</a:t>
            </a:r>
          </a:p>
          <a:p>
            <a:r>
              <a:rPr lang="en-US" b="1" dirty="0"/>
              <a:t>SPEAKER NAME, DEGREE</a:t>
            </a:r>
          </a:p>
          <a:p>
            <a:r>
              <a:rPr lang="en-US" b="1" dirty="0"/>
              <a:t>AFFILIATION HERE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BC8A6C-2109-4143-8E93-9752BD8F75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51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D3E9-D1F7-4A1E-B6DA-9BB223E77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B41A0-8CD1-4030-A6C9-511F4DFA6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Indicate nothing to disclose OR list any faculty disclosure information you have here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D189C-D26D-4097-A4D4-4C0713B3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1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05751-6674-47A7-BCDC-0B197F788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E3CFE-B841-49CD-8192-CD013AFD6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List 1-3 learning objectives briefly describing what participants will learn or be able to do upon conclusion of your talk here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CD8D8-D5F8-4DFE-AD84-ECE1E73F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dirty="0"/>
              <a:t>91</a:t>
            </a:r>
            <a:r>
              <a:rPr lang="en-US" i="1" baseline="30000" dirty="0"/>
              <a:t>st</a:t>
            </a:r>
            <a:r>
              <a:rPr lang="en-US" i="1" dirty="0"/>
              <a:t> Annual Meeting of the American Thyroid Association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 dirty="0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1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E4443-022F-BC40-FA99-A205C88C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7909-7E71-738B-D13B-50D6D50B9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23680A-5C2D-006D-683A-6C4FED002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91</a:t>
            </a:r>
            <a:r>
              <a:rPr lang="en-US" i="1" baseline="30000"/>
              <a:t>st </a:t>
            </a:r>
            <a:r>
              <a:rPr lang="en-US" i="1"/>
              <a:t>Annual Meeting of the American Thyroid Association</a:t>
            </a:r>
            <a:r>
              <a:rPr 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0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C3FB844-2ABC-80E5-670C-3E17976AC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8EB14-6247-946F-86A6-61450A2F75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937716-54E5-3B9D-978F-690A30DDD2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D8419-1894-2F15-471E-3826B421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91</a:t>
            </a:r>
            <a:r>
              <a:rPr lang="en-US" i="1" baseline="30000"/>
              <a:t>st </a:t>
            </a:r>
            <a:r>
              <a:rPr lang="en-US" i="1"/>
              <a:t>Annual Meeting of the American Thyroid Association</a:t>
            </a:r>
            <a:r>
              <a:rPr 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9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2FDA391-2E79-FF95-A35C-BF5AC6E28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9A226-DD4D-AF75-0E26-EF56BB1BF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/>
              <a:t>91</a:t>
            </a:r>
            <a:r>
              <a:rPr lang="en-US" i="1" baseline="30000"/>
              <a:t>st </a:t>
            </a:r>
            <a:r>
              <a:rPr lang="en-US" i="1"/>
              <a:t>Annual Meeting of the American Thyroid Association</a:t>
            </a:r>
            <a:r>
              <a:rPr 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US" i="1"/>
              <a:t>, October 19-23,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7301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Custom 1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092869"/>
      </a:accent1>
      <a:accent2>
        <a:srgbClr val="0E768C"/>
      </a:accent2>
      <a:accent3>
        <a:srgbClr val="FBAF1C"/>
      </a:accent3>
      <a:accent4>
        <a:srgbClr val="BB141A"/>
      </a:accent4>
      <a:accent5>
        <a:srgbClr val="00A892"/>
      </a:accent5>
      <a:accent6>
        <a:srgbClr val="00A892"/>
      </a:accent6>
      <a:hlink>
        <a:srgbClr val="BB141A"/>
      </a:hlink>
      <a:folHlink>
        <a:srgbClr val="09286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126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Times New Roman</vt:lpstr>
      <vt:lpstr>AccentBoxVTI</vt:lpstr>
      <vt:lpstr>PowerPoint Presentation</vt:lpstr>
      <vt:lpstr>Disclosures</vt:lpstr>
      <vt:lpstr>Learning Objectives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Perl</dc:creator>
  <cp:lastModifiedBy>Amanda Perl</cp:lastModifiedBy>
  <cp:revision>5</cp:revision>
  <dcterms:created xsi:type="dcterms:W3CDTF">2021-08-20T11:51:47Z</dcterms:created>
  <dcterms:modified xsi:type="dcterms:W3CDTF">2023-05-16T15:51:51Z</dcterms:modified>
</cp:coreProperties>
</file>