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4"/>
  </p:sldMasterIdLst>
  <p:notesMasterIdLst>
    <p:notesMasterId r:id="rId13"/>
  </p:notesMasterIdLst>
  <p:sldIdLst>
    <p:sldId id="256" r:id="rId5"/>
    <p:sldId id="257" r:id="rId6"/>
    <p:sldId id="258" r:id="rId7"/>
    <p:sldId id="269" r:id="rId8"/>
    <p:sldId id="261" r:id="rId9"/>
    <p:sldId id="262" r:id="rId10"/>
    <p:sldId id="263" r:id="rId11"/>
    <p:sldId id="268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rie Prewitt" userId="5952cdd4-5c0c-4bc5-9a34-4992b4ddaa26" providerId="ADAL" clId="{F55B1C5E-2280-4A1B-B55D-F7710F58FC47}"/>
    <pc:docChg chg="delSld">
      <pc:chgData name="Carrie Prewitt" userId="5952cdd4-5c0c-4bc5-9a34-4992b4ddaa26" providerId="ADAL" clId="{F55B1C5E-2280-4A1B-B55D-F7710F58FC47}" dt="2021-05-27T19:57:04.119" v="1" actId="2696"/>
      <pc:docMkLst>
        <pc:docMk/>
      </pc:docMkLst>
      <pc:sldChg chg="del">
        <pc:chgData name="Carrie Prewitt" userId="5952cdd4-5c0c-4bc5-9a34-4992b4ddaa26" providerId="ADAL" clId="{F55B1C5E-2280-4A1B-B55D-F7710F58FC47}" dt="2021-05-27T19:56:37.557" v="0" actId="2696"/>
        <pc:sldMkLst>
          <pc:docMk/>
          <pc:sldMk cId="3554237054" sldId="266"/>
        </pc:sldMkLst>
      </pc:sldChg>
      <pc:sldChg chg="del">
        <pc:chgData name="Carrie Prewitt" userId="5952cdd4-5c0c-4bc5-9a34-4992b4ddaa26" providerId="ADAL" clId="{F55B1C5E-2280-4A1B-B55D-F7710F58FC47}" dt="2021-05-27T19:57:04.119" v="1" actId="2696"/>
        <pc:sldMkLst>
          <pc:docMk/>
          <pc:sldMk cId="3567060690" sldId="267"/>
        </pc:sldMkLst>
      </pc:sldChg>
    </pc:docChg>
  </pc:docChgLst>
  <pc:docChgLst>
    <pc:chgData name="Guest User" userId="S::urn:spo:anon#48486e1ac2bd6b51cb68980565743f1287ada8c59a8b48d126e66326180638ee::" providerId="AD" clId="Web-{F258DB85-B794-744A-7877-0291820E4D89}"/>
    <pc:docChg chg="addSld modSld">
      <pc:chgData name="Guest User" userId="S::urn:spo:anon#48486e1ac2bd6b51cb68980565743f1287ada8c59a8b48d126e66326180638ee::" providerId="AD" clId="Web-{F258DB85-B794-744A-7877-0291820E4D89}" dt="2021-03-26T15:22:46.824" v="288"/>
      <pc:docMkLst>
        <pc:docMk/>
      </pc:docMkLst>
      <pc:sldChg chg="modSp">
        <pc:chgData name="Guest User" userId="S::urn:spo:anon#48486e1ac2bd6b51cb68980565743f1287ada8c59a8b48d126e66326180638ee::" providerId="AD" clId="Web-{F258DB85-B794-744A-7877-0291820E4D89}" dt="2021-03-26T14:44:40.004" v="6" actId="20577"/>
        <pc:sldMkLst>
          <pc:docMk/>
          <pc:sldMk cId="2549122014" sldId="258"/>
        </pc:sldMkLst>
        <pc:spChg chg="mod">
          <ac:chgData name="Guest User" userId="S::urn:spo:anon#48486e1ac2bd6b51cb68980565743f1287ada8c59a8b48d126e66326180638ee::" providerId="AD" clId="Web-{F258DB85-B794-744A-7877-0291820E4D89}" dt="2021-03-26T14:44:40.004" v="6" actId="20577"/>
          <ac:spMkLst>
            <pc:docMk/>
            <pc:sldMk cId="2549122014" sldId="258"/>
            <ac:spMk id="3" creationId="{00000000-0000-0000-0000-000000000000}"/>
          </ac:spMkLst>
        </pc:spChg>
      </pc:sldChg>
      <pc:sldChg chg="modSp">
        <pc:chgData name="Guest User" userId="S::urn:spo:anon#48486e1ac2bd6b51cb68980565743f1287ada8c59a8b48d126e66326180638ee::" providerId="AD" clId="Web-{F258DB85-B794-744A-7877-0291820E4D89}" dt="2021-03-26T14:47:42.908" v="65" actId="20577"/>
        <pc:sldMkLst>
          <pc:docMk/>
          <pc:sldMk cId="3294441786" sldId="261"/>
        </pc:sldMkLst>
        <pc:spChg chg="mod">
          <ac:chgData name="Guest User" userId="S::urn:spo:anon#48486e1ac2bd6b51cb68980565743f1287ada8c59a8b48d126e66326180638ee::" providerId="AD" clId="Web-{F258DB85-B794-744A-7877-0291820E4D89}" dt="2021-03-26T14:47:42.908" v="65" actId="20577"/>
          <ac:spMkLst>
            <pc:docMk/>
            <pc:sldMk cId="3294441786" sldId="261"/>
            <ac:spMk id="3" creationId="{00000000-0000-0000-0000-000000000000}"/>
          </ac:spMkLst>
        </pc:spChg>
      </pc:sldChg>
      <pc:sldChg chg="modSp">
        <pc:chgData name="Guest User" userId="S::urn:spo:anon#48486e1ac2bd6b51cb68980565743f1287ada8c59a8b48d126e66326180638ee::" providerId="AD" clId="Web-{F258DB85-B794-744A-7877-0291820E4D89}" dt="2021-03-26T14:52:46.077" v="67" actId="20577"/>
        <pc:sldMkLst>
          <pc:docMk/>
          <pc:sldMk cId="932562" sldId="262"/>
        </pc:sldMkLst>
        <pc:spChg chg="mod">
          <ac:chgData name="Guest User" userId="S::urn:spo:anon#48486e1ac2bd6b51cb68980565743f1287ada8c59a8b48d126e66326180638ee::" providerId="AD" clId="Web-{F258DB85-B794-744A-7877-0291820E4D89}" dt="2021-03-26T14:52:46.077" v="67" actId="20577"/>
          <ac:spMkLst>
            <pc:docMk/>
            <pc:sldMk cId="932562" sldId="262"/>
            <ac:spMk id="3" creationId="{00000000-0000-0000-0000-000000000000}"/>
          </ac:spMkLst>
        </pc:spChg>
      </pc:sldChg>
      <pc:sldChg chg="addSp delSp modSp">
        <pc:chgData name="Guest User" userId="S::urn:spo:anon#48486e1ac2bd6b51cb68980565743f1287ada8c59a8b48d126e66326180638ee::" providerId="AD" clId="Web-{F258DB85-B794-744A-7877-0291820E4D89}" dt="2021-03-26T15:18:05.405" v="230" actId="1076"/>
        <pc:sldMkLst>
          <pc:docMk/>
          <pc:sldMk cId="3043016428" sldId="263"/>
        </pc:sldMkLst>
        <pc:spChg chg="mod">
          <ac:chgData name="Guest User" userId="S::urn:spo:anon#48486e1ac2bd6b51cb68980565743f1287ada8c59a8b48d126e66326180638ee::" providerId="AD" clId="Web-{F258DB85-B794-744A-7877-0291820E4D89}" dt="2021-03-26T15:18:05.405" v="230" actId="1076"/>
          <ac:spMkLst>
            <pc:docMk/>
            <pc:sldMk cId="3043016428" sldId="263"/>
            <ac:spMk id="3" creationId="{6F122739-824B-D543-9CF0-655EEA794666}"/>
          </ac:spMkLst>
        </pc:spChg>
        <pc:spChg chg="add del mod">
          <ac:chgData name="Guest User" userId="S::urn:spo:anon#48486e1ac2bd6b51cb68980565743f1287ada8c59a8b48d126e66326180638ee::" providerId="AD" clId="Web-{F258DB85-B794-744A-7877-0291820E4D89}" dt="2021-03-26T15:17:50.436" v="224"/>
          <ac:spMkLst>
            <pc:docMk/>
            <pc:sldMk cId="3043016428" sldId="263"/>
            <ac:spMk id="4" creationId="{A92F0994-549E-42D3-AE0E-581F830A3041}"/>
          </ac:spMkLst>
        </pc:spChg>
        <pc:picChg chg="del">
          <ac:chgData name="Guest User" userId="S::urn:spo:anon#48486e1ac2bd6b51cb68980565743f1287ada8c59a8b48d126e66326180638ee::" providerId="AD" clId="Web-{F258DB85-B794-744A-7877-0291820E4D89}" dt="2021-03-26T15:17:53.530" v="225"/>
          <ac:picMkLst>
            <pc:docMk/>
            <pc:sldMk cId="3043016428" sldId="263"/>
            <ac:picMk id="1026" creationId="{24A8DFB9-9738-544C-89F2-9A6DC65A8F5F}"/>
          </ac:picMkLst>
        </pc:picChg>
      </pc:sldChg>
      <pc:sldChg chg="modSp add">
        <pc:chgData name="Guest User" userId="S::urn:spo:anon#48486e1ac2bd6b51cb68980565743f1287ada8c59a8b48d126e66326180638ee::" providerId="AD" clId="Web-{F258DB85-B794-744A-7877-0291820E4D89}" dt="2021-03-26T14:59:29.276" v="221" actId="20577"/>
        <pc:sldMkLst>
          <pc:docMk/>
          <pc:sldMk cId="3567060690" sldId="267"/>
        </pc:sldMkLst>
        <pc:spChg chg="mod">
          <ac:chgData name="Guest User" userId="S::urn:spo:anon#48486e1ac2bd6b51cb68980565743f1287ada8c59a8b48d126e66326180638ee::" providerId="AD" clId="Web-{F258DB85-B794-744A-7877-0291820E4D89}" dt="2021-03-26T14:56:03.966" v="77" actId="20577"/>
          <ac:spMkLst>
            <pc:docMk/>
            <pc:sldMk cId="3567060690" sldId="267"/>
            <ac:spMk id="2" creationId="{176BE2C3-FEBA-4621-BA99-A16A1E4F95E9}"/>
          </ac:spMkLst>
        </pc:spChg>
        <pc:spChg chg="mod">
          <ac:chgData name="Guest User" userId="S::urn:spo:anon#48486e1ac2bd6b51cb68980565743f1287ada8c59a8b48d126e66326180638ee::" providerId="AD" clId="Web-{F258DB85-B794-744A-7877-0291820E4D89}" dt="2021-03-26T14:59:29.276" v="221" actId="20577"/>
          <ac:spMkLst>
            <pc:docMk/>
            <pc:sldMk cId="3567060690" sldId="267"/>
            <ac:spMk id="3" creationId="{D03DB4D9-12E1-4F4E-87CD-0FED875F8A4A}"/>
          </ac:spMkLst>
        </pc:spChg>
      </pc:sldChg>
      <pc:sldChg chg="addSp delSp modSp new">
        <pc:chgData name="Guest User" userId="S::urn:spo:anon#48486e1ac2bd6b51cb68980565743f1287ada8c59a8b48d126e66326180638ee::" providerId="AD" clId="Web-{F258DB85-B794-744A-7877-0291820E4D89}" dt="2021-03-26T15:22:46.824" v="288"/>
        <pc:sldMkLst>
          <pc:docMk/>
          <pc:sldMk cId="2976838752" sldId="268"/>
        </pc:sldMkLst>
        <pc:spChg chg="mod">
          <ac:chgData name="Guest User" userId="S::urn:spo:anon#48486e1ac2bd6b51cb68980565743f1287ada8c59a8b48d126e66326180638ee::" providerId="AD" clId="Web-{F258DB85-B794-744A-7877-0291820E4D89}" dt="2021-03-26T15:18:41.529" v="251" actId="20577"/>
          <ac:spMkLst>
            <pc:docMk/>
            <pc:sldMk cId="2976838752" sldId="268"/>
            <ac:spMk id="2" creationId="{E7124245-A07D-4285-8EA0-2467086C7534}"/>
          </ac:spMkLst>
        </pc:spChg>
        <pc:spChg chg="del">
          <ac:chgData name="Guest User" userId="S::urn:spo:anon#48486e1ac2bd6b51cb68980565743f1287ada8c59a8b48d126e66326180638ee::" providerId="AD" clId="Web-{F258DB85-B794-744A-7877-0291820E4D89}" dt="2021-03-26T15:18:20.358" v="232"/>
          <ac:spMkLst>
            <pc:docMk/>
            <pc:sldMk cId="2976838752" sldId="268"/>
            <ac:spMk id="3" creationId="{E30122AF-8F53-4DB5-BC6A-DCC3D13808C0}"/>
          </ac:spMkLst>
        </pc:spChg>
        <pc:spChg chg="add del mod">
          <ac:chgData name="Guest User" userId="S::urn:spo:anon#48486e1ac2bd6b51cb68980565743f1287ada8c59a8b48d126e66326180638ee::" providerId="AD" clId="Web-{F258DB85-B794-744A-7877-0291820E4D89}" dt="2021-03-26T15:21:35.871" v="260"/>
          <ac:spMkLst>
            <pc:docMk/>
            <pc:sldMk cId="2976838752" sldId="268"/>
            <ac:spMk id="5" creationId="{1BBA6FCB-B1A5-4998-A09A-F0B7483870CE}"/>
          </ac:spMkLst>
        </pc:spChg>
        <pc:spChg chg="add mod">
          <ac:chgData name="Guest User" userId="S::urn:spo:anon#48486e1ac2bd6b51cb68980565743f1287ada8c59a8b48d126e66326180638ee::" providerId="AD" clId="Web-{F258DB85-B794-744A-7877-0291820E4D89}" dt="2021-03-26T15:22:46.824" v="288"/>
          <ac:spMkLst>
            <pc:docMk/>
            <pc:sldMk cId="2976838752" sldId="268"/>
            <ac:spMk id="6" creationId="{6534C5BD-0752-4F3A-9BD0-DCD40D833065}"/>
          </ac:spMkLst>
        </pc:spChg>
        <pc:spChg chg="add mod">
          <ac:chgData name="Guest User" userId="S::urn:spo:anon#48486e1ac2bd6b51cb68980565743f1287ada8c59a8b48d126e66326180638ee::" providerId="AD" clId="Web-{F258DB85-B794-744A-7877-0291820E4D89}" dt="2021-03-26T15:22:46.824" v="287"/>
          <ac:spMkLst>
            <pc:docMk/>
            <pc:sldMk cId="2976838752" sldId="268"/>
            <ac:spMk id="7" creationId="{8186DC10-E91A-48B1-955D-5AB77F296470}"/>
          </ac:spMkLst>
        </pc:spChg>
        <pc:picChg chg="add mod ord">
          <ac:chgData name="Guest User" userId="S::urn:spo:anon#48486e1ac2bd6b51cb68980565743f1287ada8c59a8b48d126e66326180638ee::" providerId="AD" clId="Web-{F258DB85-B794-744A-7877-0291820E4D89}" dt="2021-03-26T15:18:25.748" v="234" actId="14100"/>
          <ac:picMkLst>
            <pc:docMk/>
            <pc:sldMk cId="2976838752" sldId="268"/>
            <ac:picMk id="4" creationId="{F5699562-B63B-43AA-BBE3-DA80D5FE0B33}"/>
          </ac:picMkLst>
        </pc:picChg>
      </pc:sldChg>
    </pc:docChg>
  </pc:docChgLst>
  <pc:docChgLst>
    <pc:chgData name="Carrie Prewitt" userId="5952cdd4-5c0c-4bc5-9a34-4992b4ddaa26" providerId="ADAL" clId="{F0D42878-FDF7-47BC-92B8-2C8FF1806892}"/>
    <pc:docChg chg="custSel modSld">
      <pc:chgData name="Carrie Prewitt" userId="5952cdd4-5c0c-4bc5-9a34-4992b4ddaa26" providerId="ADAL" clId="{F0D42878-FDF7-47BC-92B8-2C8FF1806892}" dt="2021-04-29T16:48:57.301" v="100" actId="122"/>
      <pc:docMkLst>
        <pc:docMk/>
      </pc:docMkLst>
      <pc:sldChg chg="modSp mod">
        <pc:chgData name="Carrie Prewitt" userId="5952cdd4-5c0c-4bc5-9a34-4992b4ddaa26" providerId="ADAL" clId="{F0D42878-FDF7-47BC-92B8-2C8FF1806892}" dt="2021-03-29T18:09:44.987" v="11" actId="108"/>
        <pc:sldMkLst>
          <pc:docMk/>
          <pc:sldMk cId="2925007552" sldId="256"/>
        </pc:sldMkLst>
        <pc:spChg chg="mod">
          <ac:chgData name="Carrie Prewitt" userId="5952cdd4-5c0c-4bc5-9a34-4992b4ddaa26" providerId="ADAL" clId="{F0D42878-FDF7-47BC-92B8-2C8FF1806892}" dt="2021-03-29T18:09:28.429" v="10" actId="14100"/>
          <ac:spMkLst>
            <pc:docMk/>
            <pc:sldMk cId="2925007552" sldId="256"/>
            <ac:spMk id="2" creationId="{D5DCD685-DDBD-4BE6-9232-2A236E5F7821}"/>
          </ac:spMkLst>
        </pc:spChg>
        <pc:spChg chg="mod">
          <ac:chgData name="Carrie Prewitt" userId="5952cdd4-5c0c-4bc5-9a34-4992b4ddaa26" providerId="ADAL" clId="{F0D42878-FDF7-47BC-92B8-2C8FF1806892}" dt="2021-03-29T18:09:44.987" v="11" actId="108"/>
          <ac:spMkLst>
            <pc:docMk/>
            <pc:sldMk cId="2925007552" sldId="256"/>
            <ac:spMk id="4" creationId="{00000000-0000-0000-0000-000000000000}"/>
          </ac:spMkLst>
        </pc:spChg>
      </pc:sldChg>
      <pc:sldChg chg="modSp mod">
        <pc:chgData name="Carrie Prewitt" userId="5952cdd4-5c0c-4bc5-9a34-4992b4ddaa26" providerId="ADAL" clId="{F0D42878-FDF7-47BC-92B8-2C8FF1806892}" dt="2021-04-29T16:48:16.222" v="68" actId="122"/>
        <pc:sldMkLst>
          <pc:docMk/>
          <pc:sldMk cId="3919302134" sldId="257"/>
        </pc:sldMkLst>
        <pc:spChg chg="mod">
          <ac:chgData name="Carrie Prewitt" userId="5952cdd4-5c0c-4bc5-9a34-4992b4ddaa26" providerId="ADAL" clId="{F0D42878-FDF7-47BC-92B8-2C8FF1806892}" dt="2021-04-29T16:48:16.222" v="68" actId="122"/>
          <ac:spMkLst>
            <pc:docMk/>
            <pc:sldMk cId="3919302134" sldId="257"/>
            <ac:spMk id="2" creationId="{176BE2C3-FEBA-4621-BA99-A16A1E4F95E9}"/>
          </ac:spMkLst>
        </pc:spChg>
      </pc:sldChg>
      <pc:sldChg chg="modSp mod">
        <pc:chgData name="Carrie Prewitt" userId="5952cdd4-5c0c-4bc5-9a34-4992b4ddaa26" providerId="ADAL" clId="{F0D42878-FDF7-47BC-92B8-2C8FF1806892}" dt="2021-04-29T16:48:19.694" v="69" actId="122"/>
        <pc:sldMkLst>
          <pc:docMk/>
          <pc:sldMk cId="2549122014" sldId="258"/>
        </pc:sldMkLst>
        <pc:spChg chg="mod">
          <ac:chgData name="Carrie Prewitt" userId="5952cdd4-5c0c-4bc5-9a34-4992b4ddaa26" providerId="ADAL" clId="{F0D42878-FDF7-47BC-92B8-2C8FF1806892}" dt="2021-04-29T16:48:19.694" v="69" actId="122"/>
          <ac:spMkLst>
            <pc:docMk/>
            <pc:sldMk cId="2549122014" sldId="258"/>
            <ac:spMk id="2" creationId="{00000000-0000-0000-0000-000000000000}"/>
          </ac:spMkLst>
        </pc:spChg>
      </pc:sldChg>
      <pc:sldChg chg="modSp mod">
        <pc:chgData name="Carrie Prewitt" userId="5952cdd4-5c0c-4bc5-9a34-4992b4ddaa26" providerId="ADAL" clId="{F0D42878-FDF7-47BC-92B8-2C8FF1806892}" dt="2021-04-29T16:48:38.979" v="96" actId="122"/>
        <pc:sldMkLst>
          <pc:docMk/>
          <pc:sldMk cId="3294441786" sldId="261"/>
        </pc:sldMkLst>
        <pc:spChg chg="mod">
          <ac:chgData name="Carrie Prewitt" userId="5952cdd4-5c0c-4bc5-9a34-4992b4ddaa26" providerId="ADAL" clId="{F0D42878-FDF7-47BC-92B8-2C8FF1806892}" dt="2021-04-29T16:48:38.979" v="96" actId="122"/>
          <ac:spMkLst>
            <pc:docMk/>
            <pc:sldMk cId="3294441786" sldId="261"/>
            <ac:spMk id="2" creationId="{00000000-0000-0000-0000-000000000000}"/>
          </ac:spMkLst>
        </pc:spChg>
      </pc:sldChg>
      <pc:sldChg chg="modSp mod">
        <pc:chgData name="Carrie Prewitt" userId="5952cdd4-5c0c-4bc5-9a34-4992b4ddaa26" providerId="ADAL" clId="{F0D42878-FDF7-47BC-92B8-2C8FF1806892}" dt="2021-04-29T16:48:44.269" v="97" actId="122"/>
        <pc:sldMkLst>
          <pc:docMk/>
          <pc:sldMk cId="932562" sldId="262"/>
        </pc:sldMkLst>
        <pc:spChg chg="mod">
          <ac:chgData name="Carrie Prewitt" userId="5952cdd4-5c0c-4bc5-9a34-4992b4ddaa26" providerId="ADAL" clId="{F0D42878-FDF7-47BC-92B8-2C8FF1806892}" dt="2021-04-29T16:48:44.269" v="97" actId="122"/>
          <ac:spMkLst>
            <pc:docMk/>
            <pc:sldMk cId="932562" sldId="262"/>
            <ac:spMk id="2" creationId="{00000000-0000-0000-0000-000000000000}"/>
          </ac:spMkLst>
        </pc:spChg>
      </pc:sldChg>
      <pc:sldChg chg="modSp mod">
        <pc:chgData name="Carrie Prewitt" userId="5952cdd4-5c0c-4bc5-9a34-4992b4ddaa26" providerId="ADAL" clId="{F0D42878-FDF7-47BC-92B8-2C8FF1806892}" dt="2021-04-29T16:48:48.826" v="98" actId="122"/>
        <pc:sldMkLst>
          <pc:docMk/>
          <pc:sldMk cId="3043016428" sldId="263"/>
        </pc:sldMkLst>
        <pc:spChg chg="mod">
          <ac:chgData name="Carrie Prewitt" userId="5952cdd4-5c0c-4bc5-9a34-4992b4ddaa26" providerId="ADAL" clId="{F0D42878-FDF7-47BC-92B8-2C8FF1806892}" dt="2021-04-29T16:48:48.826" v="98" actId="122"/>
          <ac:spMkLst>
            <pc:docMk/>
            <pc:sldMk cId="3043016428" sldId="263"/>
            <ac:spMk id="2" creationId="{EA30C8F2-CD23-F84E-AE7D-C541114978AB}"/>
          </ac:spMkLst>
        </pc:spChg>
      </pc:sldChg>
      <pc:sldChg chg="modSp mod">
        <pc:chgData name="Carrie Prewitt" userId="5952cdd4-5c0c-4bc5-9a34-4992b4ddaa26" providerId="ADAL" clId="{F0D42878-FDF7-47BC-92B8-2C8FF1806892}" dt="2021-04-29T16:48:07.186" v="67" actId="20577"/>
        <pc:sldMkLst>
          <pc:docMk/>
          <pc:sldMk cId="3554237054" sldId="266"/>
        </pc:sldMkLst>
        <pc:spChg chg="mod">
          <ac:chgData name="Carrie Prewitt" userId="5952cdd4-5c0c-4bc5-9a34-4992b4ddaa26" providerId="ADAL" clId="{F0D42878-FDF7-47BC-92B8-2C8FF1806892}" dt="2021-04-29T16:48:07.186" v="67" actId="20577"/>
          <ac:spMkLst>
            <pc:docMk/>
            <pc:sldMk cId="3554237054" sldId="266"/>
            <ac:spMk id="3" creationId="{2DE393AC-7430-49D1-88F0-207C2CD0E4AE}"/>
          </ac:spMkLst>
        </pc:spChg>
      </pc:sldChg>
      <pc:sldChg chg="modSp mod">
        <pc:chgData name="Carrie Prewitt" userId="5952cdd4-5c0c-4bc5-9a34-4992b4ddaa26" providerId="ADAL" clId="{F0D42878-FDF7-47BC-92B8-2C8FF1806892}" dt="2021-04-29T16:48:57.301" v="100" actId="122"/>
        <pc:sldMkLst>
          <pc:docMk/>
          <pc:sldMk cId="3567060690" sldId="267"/>
        </pc:sldMkLst>
        <pc:spChg chg="mod">
          <ac:chgData name="Carrie Prewitt" userId="5952cdd4-5c0c-4bc5-9a34-4992b4ddaa26" providerId="ADAL" clId="{F0D42878-FDF7-47BC-92B8-2C8FF1806892}" dt="2021-04-29T16:48:57.301" v="100" actId="122"/>
          <ac:spMkLst>
            <pc:docMk/>
            <pc:sldMk cId="3567060690" sldId="267"/>
            <ac:spMk id="2" creationId="{176BE2C3-FEBA-4621-BA99-A16A1E4F95E9}"/>
          </ac:spMkLst>
        </pc:spChg>
      </pc:sldChg>
      <pc:sldChg chg="modSp mod">
        <pc:chgData name="Carrie Prewitt" userId="5952cdd4-5c0c-4bc5-9a34-4992b4ddaa26" providerId="ADAL" clId="{F0D42878-FDF7-47BC-92B8-2C8FF1806892}" dt="2021-04-29T16:48:54.239" v="99" actId="122"/>
        <pc:sldMkLst>
          <pc:docMk/>
          <pc:sldMk cId="2976838752" sldId="268"/>
        </pc:sldMkLst>
        <pc:spChg chg="mod">
          <ac:chgData name="Carrie Prewitt" userId="5952cdd4-5c0c-4bc5-9a34-4992b4ddaa26" providerId="ADAL" clId="{F0D42878-FDF7-47BC-92B8-2C8FF1806892}" dt="2021-04-29T16:48:54.239" v="99" actId="122"/>
          <ac:spMkLst>
            <pc:docMk/>
            <pc:sldMk cId="2976838752" sldId="268"/>
            <ac:spMk id="2" creationId="{E7124245-A07D-4285-8EA0-2467086C7534}"/>
          </ac:spMkLst>
        </pc:spChg>
      </pc:sldChg>
      <pc:sldChg chg="modSp mod">
        <pc:chgData name="Carrie Prewitt" userId="5952cdd4-5c0c-4bc5-9a34-4992b4ddaa26" providerId="ADAL" clId="{F0D42878-FDF7-47BC-92B8-2C8FF1806892}" dt="2021-04-29T16:48:35.506" v="95" actId="1036"/>
        <pc:sldMkLst>
          <pc:docMk/>
          <pc:sldMk cId="2735930361" sldId="269"/>
        </pc:sldMkLst>
        <pc:spChg chg="mod">
          <ac:chgData name="Carrie Prewitt" userId="5952cdd4-5c0c-4bc5-9a34-4992b4ddaa26" providerId="ADAL" clId="{F0D42878-FDF7-47BC-92B8-2C8FF1806892}" dt="2021-04-29T16:48:23.088" v="70" actId="122"/>
          <ac:spMkLst>
            <pc:docMk/>
            <pc:sldMk cId="2735930361" sldId="269"/>
            <ac:spMk id="2" creationId="{E142E0B3-0F7A-4D20-93EA-FA53DAA723FF}"/>
          </ac:spMkLst>
        </pc:spChg>
        <pc:spChg chg="mod">
          <ac:chgData name="Carrie Prewitt" userId="5952cdd4-5c0c-4bc5-9a34-4992b4ddaa26" providerId="ADAL" clId="{F0D42878-FDF7-47BC-92B8-2C8FF1806892}" dt="2021-04-29T16:48:35.506" v="95" actId="1036"/>
          <ac:spMkLst>
            <pc:docMk/>
            <pc:sldMk cId="2735930361" sldId="269"/>
            <ac:spMk id="3" creationId="{41B574DA-C00E-40A4-A9D8-E859C0A11FF7}"/>
          </ac:spMkLst>
        </pc:spChg>
      </pc:sldChg>
    </pc:docChg>
  </pc:docChgLst>
  <pc:docChgLst>
    <pc:chgData name="Carrie Prewitt" userId="5952cdd4-5c0c-4bc5-9a34-4992b4ddaa26" providerId="ADAL" clId="{99BF5DDF-52FE-46A3-9D72-9552CB9B6265}"/>
    <pc:docChg chg="custSel addSld modSld sldOrd">
      <pc:chgData name="Carrie Prewitt" userId="5952cdd4-5c0c-4bc5-9a34-4992b4ddaa26" providerId="ADAL" clId="{99BF5DDF-52FE-46A3-9D72-9552CB9B6265}" dt="2021-04-17T19:48:09.469" v="40" actId="20577"/>
      <pc:docMkLst>
        <pc:docMk/>
      </pc:docMkLst>
      <pc:sldChg chg="modSp mod">
        <pc:chgData name="Carrie Prewitt" userId="5952cdd4-5c0c-4bc5-9a34-4992b4ddaa26" providerId="ADAL" clId="{99BF5DDF-52FE-46A3-9D72-9552CB9B6265}" dt="2021-04-17T19:40:45.661" v="1" actId="20577"/>
        <pc:sldMkLst>
          <pc:docMk/>
          <pc:sldMk cId="3919302134" sldId="257"/>
        </pc:sldMkLst>
        <pc:spChg chg="mod">
          <ac:chgData name="Carrie Prewitt" userId="5952cdd4-5c0c-4bc5-9a34-4992b4ddaa26" providerId="ADAL" clId="{99BF5DDF-52FE-46A3-9D72-9552CB9B6265}" dt="2021-04-17T19:40:45.661" v="1" actId="20577"/>
          <ac:spMkLst>
            <pc:docMk/>
            <pc:sldMk cId="3919302134" sldId="257"/>
            <ac:spMk id="3" creationId="{D03DB4D9-12E1-4F4E-87CD-0FED875F8A4A}"/>
          </ac:spMkLst>
        </pc:spChg>
      </pc:sldChg>
      <pc:sldChg chg="modSp mod">
        <pc:chgData name="Carrie Prewitt" userId="5952cdd4-5c0c-4bc5-9a34-4992b4ddaa26" providerId="ADAL" clId="{99BF5DDF-52FE-46A3-9D72-9552CB9B6265}" dt="2021-04-17T19:46:06.367" v="4" actId="27636"/>
        <pc:sldMkLst>
          <pc:docMk/>
          <pc:sldMk cId="3294441786" sldId="261"/>
        </pc:sldMkLst>
        <pc:spChg chg="mod">
          <ac:chgData name="Carrie Prewitt" userId="5952cdd4-5c0c-4bc5-9a34-4992b4ddaa26" providerId="ADAL" clId="{99BF5DDF-52FE-46A3-9D72-9552CB9B6265}" dt="2021-04-17T19:46:06.367" v="4" actId="27636"/>
          <ac:spMkLst>
            <pc:docMk/>
            <pc:sldMk cId="3294441786" sldId="261"/>
            <ac:spMk id="3" creationId="{00000000-0000-0000-0000-000000000000}"/>
          </ac:spMkLst>
        </pc:spChg>
      </pc:sldChg>
      <pc:sldChg chg="modSp new mod ord">
        <pc:chgData name="Carrie Prewitt" userId="5952cdd4-5c0c-4bc5-9a34-4992b4ddaa26" providerId="ADAL" clId="{99BF5DDF-52FE-46A3-9D72-9552CB9B6265}" dt="2021-04-17T19:48:09.469" v="40" actId="20577"/>
        <pc:sldMkLst>
          <pc:docMk/>
          <pc:sldMk cId="2735930361" sldId="269"/>
        </pc:sldMkLst>
        <pc:spChg chg="mod">
          <ac:chgData name="Carrie Prewitt" userId="5952cdd4-5c0c-4bc5-9a34-4992b4ddaa26" providerId="ADAL" clId="{99BF5DDF-52FE-46A3-9D72-9552CB9B6265}" dt="2021-04-17T19:48:09.469" v="40" actId="20577"/>
          <ac:spMkLst>
            <pc:docMk/>
            <pc:sldMk cId="2735930361" sldId="269"/>
            <ac:spMk id="2" creationId="{E142E0B3-0F7A-4D20-93EA-FA53DAA723FF}"/>
          </ac:spMkLst>
        </pc:spChg>
        <pc:spChg chg="mod">
          <ac:chgData name="Carrie Prewitt" userId="5952cdd4-5c0c-4bc5-9a34-4992b4ddaa26" providerId="ADAL" clId="{99BF5DDF-52FE-46A3-9D72-9552CB9B6265}" dt="2021-04-17T19:46:10.542" v="6" actId="5793"/>
          <ac:spMkLst>
            <pc:docMk/>
            <pc:sldMk cId="2735930361" sldId="269"/>
            <ac:spMk id="3" creationId="{41B574DA-C00E-40A4-A9D8-E859C0A11FF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9FBB93A-E4B0-47A0-92FD-81282DB29D7C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CD6CD11-AA49-4F51-B071-C44D34591C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93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79B9-0CD6-4E17-AECF-ED04C4C1F41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87B8-CA69-4AB6-A39D-19AA7064B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BA87F9F0-9DCE-4942-A1D7-B79B1ABF1E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542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7CC3A9BF-20B3-4291-A1F4-D6F124E375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84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A2645F4D-9397-4AD9-9566-6CDB099351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8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79B9-0CD6-4E17-AECF-ED04C4C1F41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6/8/2021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187B8-CA69-4AB6-A39D-19AA7064B9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E9F14B2A-BA51-4C24-ABFA-63E686BAB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45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93CFAC94-15C3-4DF0-92C2-596209CA0A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060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74EC0D0B-5573-42F0-97A9-F9D1D3D7F8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4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70A60FB0-47E0-44D0-907E-A671C242812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589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9FCE3BBA-76B1-4585-94C4-CDD8D4EA53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164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E844709F-F928-4F5A-999E-3442605F4A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337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2E02CC5C-03F7-42E0-812D-589E971167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193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058F-B960-4439-B370-43D89816EE05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29B06-CF2A-459A-8CBC-F18C1D67D2B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9C210071-0A03-4C78-A432-15ED282AF5B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794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chemeClr val="accent1">
                <a:lumMod val="0"/>
                <a:lumOff val="100000"/>
                <a:alpha val="9000"/>
              </a:schemeClr>
            </a:gs>
            <a:gs pos="100000">
              <a:schemeClr val="accent1">
                <a:lumMod val="45000"/>
                <a:lumOff val="55000"/>
                <a:alpha val="50000"/>
              </a:schemeClr>
            </a:gs>
            <a:gs pos="100000">
              <a:schemeClr val="accent5"/>
            </a:gs>
            <a:gs pos="100000">
              <a:srgbClr val="002060">
                <a:lumMod val="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618F-45F1-004D-9F3C-813BFB2D9C3C}" type="datetimeFigureOut">
              <a:rPr lang="en-US" smtClean="0"/>
              <a:t>6/8/2021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25A9-9C57-474E-B09C-0AD85C9D3D2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68DF2901-ED84-4FA3-97CB-692ACE25B14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257197" y="5724525"/>
            <a:ext cx="2696303" cy="876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488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CD685-DDBD-4BE6-9232-2A236E5F7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9144000" cy="2387600"/>
          </a:xfrm>
        </p:spPr>
        <p:txBody>
          <a:bodyPr>
            <a:noAutofit/>
          </a:bodyPr>
          <a:lstStyle/>
          <a:p>
            <a:r>
              <a:rPr lang="en-US" sz="4300" b="0" i="0" u="none" strike="noStrike">
                <a:solidFill>
                  <a:srgbClr val="000000"/>
                </a:solidFill>
                <a:effectLst/>
                <a:latin typeface="Avenir Next LT Pro" panose="020B0504020202020204" pitchFamily="34" charset="0"/>
              </a:rPr>
              <a:t>2021 ATA® Guidelines for Management of Patients with Anaplastic Thyroid Cancer</a:t>
            </a:r>
            <a:endParaRPr lang="en-US" sz="430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b="1">
                <a:solidFill>
                  <a:srgbClr val="000000"/>
                </a:solidFill>
              </a:rPr>
              <a:t>Radiotherapy and Systemic Chemotherapy in Loco-regionally confined stages IVA and IVB</a:t>
            </a:r>
          </a:p>
        </p:txBody>
      </p:sp>
    </p:spTree>
    <p:extLst>
      <p:ext uri="{BB962C8B-B14F-4D97-AF65-F5344CB8AC3E}">
        <p14:creationId xmlns:p14="http://schemas.microsoft.com/office/powerpoint/2010/main" val="2925007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BE2C3-FEBA-4621-BA99-A16A1E4F9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Approach towards Radiotherapy and Systemic Chemotherapy in Loco-regionally confined stages IVA and IVB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DB4D9-12E1-4F4E-87CD-0FED875F8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Goal: To limit the threat from residual macro- or microscopic ATC in the neck for terminal airway and/or esophageal compromise</a:t>
            </a:r>
          </a:p>
          <a:p>
            <a:r>
              <a:rPr lang="en-US"/>
              <a:t>Radiotherapy is provided after surgery or if unresectable</a:t>
            </a:r>
          </a:p>
          <a:p>
            <a:r>
              <a:rPr lang="en-US"/>
              <a:t>Based on patient centered goals</a:t>
            </a:r>
          </a:p>
          <a:p>
            <a:pPr lvl="1"/>
            <a:r>
              <a:rPr lang="en-US"/>
              <a:t>Palliative </a:t>
            </a:r>
          </a:p>
          <a:p>
            <a:pPr lvl="1"/>
            <a:r>
              <a:rPr lang="en-US"/>
              <a:t>Potentially curative </a:t>
            </a:r>
          </a:p>
          <a:p>
            <a:r>
              <a:rPr lang="en-US"/>
              <a:t>Different approaches</a:t>
            </a:r>
          </a:p>
          <a:p>
            <a:pPr lvl="1"/>
            <a:r>
              <a:rPr lang="en-US"/>
              <a:t>Locoregional: most commonly radiotherapy +/- chemotherapy</a:t>
            </a:r>
          </a:p>
          <a:p>
            <a:pPr lvl="1"/>
            <a:r>
              <a:rPr lang="en-US"/>
              <a:t>Systemic: conventional chemotherapy; also targeted therapies to specific somatic mutations, </a:t>
            </a:r>
            <a:r>
              <a:rPr lang="en-US" err="1"/>
              <a:t>eg</a:t>
            </a:r>
            <a:r>
              <a:rPr lang="en-US"/>
              <a:t> BRAFV600E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3021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/>
              <a:t>Radiotherapy after complete/near-complete (R0 or R1) resection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sz="2000"/>
              <a:t>Following R0 or R1 resection, we recommend that good performance status patients with no evidence of metastatic disease who wish an aggressive approach should be offered standard fractionation </a:t>
            </a:r>
            <a:r>
              <a:rPr lang="en-US" sz="2000" b="1">
                <a:ea typeface="+mn-lt"/>
                <a:cs typeface="+mn-lt"/>
              </a:rPr>
              <a:t>Intensity-modulated radiation therapy (</a:t>
            </a:r>
            <a:r>
              <a:rPr lang="en-US" sz="2000" b="1"/>
              <a:t>IMRT) with concurrent systemic therapy</a:t>
            </a:r>
            <a:r>
              <a:rPr lang="en-US" sz="2000"/>
              <a:t> (R.14)</a:t>
            </a:r>
          </a:p>
          <a:p>
            <a:r>
              <a:rPr lang="en-US" sz="2000"/>
              <a:t>Radiation therapy should begin no later than 6 weeks after surgery (GPS 8)</a:t>
            </a:r>
          </a:p>
          <a:p>
            <a:r>
              <a:rPr lang="en-US" sz="2000"/>
              <a:t>Patient goals of care, medical and psychosocial fitness for therapy, </a:t>
            </a:r>
            <a:r>
              <a:rPr lang="en-US" sz="2000" b="1"/>
              <a:t>potential toxicities</a:t>
            </a:r>
            <a:r>
              <a:rPr lang="en-US" sz="2000"/>
              <a:t>, financial considerations, and robustness of social support must be prominently considered in the decision to proceed with aggressive </a:t>
            </a:r>
            <a:r>
              <a:rPr lang="en-US" sz="2000" b="1"/>
              <a:t>multimodal therapy</a:t>
            </a:r>
            <a:r>
              <a:rPr lang="en-US" sz="2000"/>
              <a:t> (GPS 9)</a:t>
            </a:r>
          </a:p>
          <a:p>
            <a:r>
              <a:rPr lang="en-US" sz="2000"/>
              <a:t>Cytotoxic chemotherapy can be initiated within one week of surgery, providing sufficient healing, in anticipation of subsequent chemoradiation (GPS 10)</a:t>
            </a:r>
          </a:p>
          <a:p>
            <a:endParaRPr lang="en-US" sz="2000"/>
          </a:p>
          <a:p>
            <a:endParaRPr lang="en-US" sz="2000"/>
          </a:p>
          <a:p>
            <a:endParaRPr lang="en-US" sz="2000"/>
          </a:p>
          <a:p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2549122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42E0B3-0F7A-4D20-93EA-FA53DAA72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dirty="0"/>
              <a:t>Radiotherapy for Poor Performance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574DA-C00E-40A4-A9D8-E859C0A11F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9" y="2580228"/>
            <a:ext cx="8178000" cy="1734321"/>
          </a:xfrm>
        </p:spPr>
        <p:txBody>
          <a:bodyPr/>
          <a:lstStyle/>
          <a:p>
            <a:r>
              <a:rPr lang="en-US" dirty="0"/>
              <a:t>In patients of </a:t>
            </a:r>
            <a:r>
              <a:rPr lang="en-US" b="1" dirty="0"/>
              <a:t>poor performance status</a:t>
            </a:r>
            <a:r>
              <a:rPr lang="en-US" dirty="0"/>
              <a:t>, palliative or preventative (no residual disease present) locoregional radiotherapy over high dose radiotherapy is suggested (GPS 11)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930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Radiotherapy and/or chemotherapy in patients with unresectable or gross residual locoregionally-confined disease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9837"/>
            <a:ext cx="7886700" cy="429079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We recommend that patients who have undergone R2 resection or have unresectable but non-metastatic disease with </a:t>
            </a:r>
            <a:r>
              <a:rPr lang="en-US" b="1"/>
              <a:t>good performance status</a:t>
            </a:r>
            <a:r>
              <a:rPr lang="en-US"/>
              <a:t> and who wish an aggressive approach be offered standard fractionation </a:t>
            </a:r>
            <a:r>
              <a:rPr lang="en-US" b="1"/>
              <a:t>IMRT with systemic therapy</a:t>
            </a:r>
            <a:r>
              <a:rPr lang="en-US"/>
              <a:t>.  Alternatively, in </a:t>
            </a:r>
            <a:r>
              <a:rPr lang="en-US" i="1"/>
              <a:t>BRAF </a:t>
            </a:r>
            <a:r>
              <a:rPr lang="en-US"/>
              <a:t>V600E mutated ATC, combined </a:t>
            </a:r>
            <a:r>
              <a:rPr lang="en-US" b="1"/>
              <a:t>BRAF/MEK inhibitors</a:t>
            </a:r>
            <a:r>
              <a:rPr lang="en-US"/>
              <a:t> can be considered in this context (R.15)</a:t>
            </a:r>
          </a:p>
          <a:p>
            <a:pPr lvl="1"/>
            <a:r>
              <a:rPr lang="en-US" i="1">
                <a:ea typeface="+mn-lt"/>
                <a:cs typeface="+mn-lt"/>
              </a:rPr>
              <a:t>BRAF </a:t>
            </a:r>
            <a:r>
              <a:rPr lang="en-US">
                <a:ea typeface="+mn-lt"/>
                <a:cs typeface="+mn-lt"/>
              </a:rPr>
              <a:t>V600E mutation status to guide therapy is a change from previous guidelines</a:t>
            </a:r>
            <a:endParaRPr lang="en-US"/>
          </a:p>
          <a:p>
            <a:r>
              <a:rPr lang="en-US"/>
              <a:t>In patients with unresectable disease during initial evaluation in whom radiotherapy and/or systemic (chemotherapy or combined BRAF/MEK inhibitors) therapy renders the tumor potentially </a:t>
            </a:r>
            <a:r>
              <a:rPr lang="en-US" err="1"/>
              <a:t>resectable</a:t>
            </a:r>
            <a:r>
              <a:rPr lang="en-US"/>
              <a:t>, we recommend re-consideration of surgical resection (R.16)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41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5331" y="365126"/>
            <a:ext cx="8270019" cy="1323219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Radiotherapy treatment volume and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Among patients who are to receive radiotherapy for unresectable thyroid cancer or in the postoperative setting, </a:t>
            </a:r>
            <a:r>
              <a:rPr lang="en-US" b="1"/>
              <a:t>intensity modulated radiotherapy (IMRT) </a:t>
            </a:r>
            <a:r>
              <a:rPr lang="en-US"/>
              <a:t>is recommended (R.17)</a:t>
            </a:r>
          </a:p>
          <a:p>
            <a:pPr lvl="1"/>
            <a:r>
              <a:rPr lang="en-US"/>
              <a:t>IMRT provides optimal balance of benefit versus potential toxicity</a:t>
            </a:r>
          </a:p>
          <a:p>
            <a:pPr lvl="1"/>
            <a:r>
              <a:rPr lang="en-US"/>
              <a:t>Acute toxicity: skin erythema, moist desquamation, mucositis of the esophagus, trachea, and larynx, and xerostomia</a:t>
            </a:r>
          </a:p>
          <a:p>
            <a:pPr lvl="1"/>
            <a:r>
              <a:rPr lang="en-US"/>
              <a:t>Late toxicity: skin telangiectasias, skin pigmentation, soft tissue fibrosis, and mild lymphedema, esophageal stenosis</a:t>
            </a:r>
          </a:p>
        </p:txBody>
      </p:sp>
    </p:spTree>
    <p:extLst>
      <p:ext uri="{BB962C8B-B14F-4D97-AF65-F5344CB8AC3E}">
        <p14:creationId xmlns:p14="http://schemas.microsoft.com/office/powerpoint/2010/main" val="932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0C8F2-CD23-F84E-AE7D-C54111497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/>
              <a:t>Role of chemotherapy combined with radiotherapy as neo/adjuvant therapy in locoregionally-confined (Stages IVA or IVB) ATC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22739-824B-D543-9CF0-655EEA7946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146" y="1935827"/>
            <a:ext cx="7053178" cy="2085964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200"/>
              <a:t>The use of </a:t>
            </a:r>
            <a:r>
              <a:rPr lang="en-US" sz="2200" b="1"/>
              <a:t>cytotoxic chemotherapy</a:t>
            </a:r>
            <a:r>
              <a:rPr lang="en-US" sz="2200"/>
              <a:t> involving a </a:t>
            </a:r>
            <a:r>
              <a:rPr lang="en-US" sz="2200" err="1"/>
              <a:t>taxane</a:t>
            </a:r>
            <a:r>
              <a:rPr lang="en-US" sz="2200"/>
              <a:t> (paclitaxel or docetaxel), administered with or without anthracyclines (doxorubicin) or platin (cisplatin or carboplatin), is recommended in patients treated with </a:t>
            </a:r>
            <a:r>
              <a:rPr lang="en-US" sz="2200" b="1"/>
              <a:t>definitive-intention radiation</a:t>
            </a:r>
            <a:r>
              <a:rPr lang="en-US" sz="2200"/>
              <a:t> (R.18)</a:t>
            </a:r>
          </a:p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AC9035-4DA3-F546-A643-D1185C7B0DDA}"/>
              </a:ext>
            </a:extLst>
          </p:cNvPr>
          <p:cNvSpPr/>
          <p:nvPr/>
        </p:nvSpPr>
        <p:spPr>
          <a:xfrm>
            <a:off x="4450813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Times" pitchFamily="2" charset="0"/>
              </a:rPr>
              <a:t> </a:t>
            </a: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C808610-5A53-384B-836D-481300B0D6A6}"/>
              </a:ext>
            </a:extLst>
          </p:cNvPr>
          <p:cNvSpPr txBox="1"/>
          <p:nvPr/>
        </p:nvSpPr>
        <p:spPr>
          <a:xfrm>
            <a:off x="792843" y="6492874"/>
            <a:ext cx="23005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/>
              <a:t>Figure 1-ATC Guidelines 2020</a:t>
            </a:r>
          </a:p>
        </p:txBody>
      </p:sp>
    </p:spTree>
    <p:extLst>
      <p:ext uri="{BB962C8B-B14F-4D97-AF65-F5344CB8AC3E}">
        <p14:creationId xmlns:p14="http://schemas.microsoft.com/office/powerpoint/2010/main" val="3043016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537B527-342C-4D00-881F-F86D1AB9D7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763481"/>
            <a:ext cx="7886700" cy="4351338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124245-A07D-4285-8EA0-2467086C7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Management of stage IVA and IVB disease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34C5BD-0752-4F3A-9BD0-DCD40D833065}"/>
              </a:ext>
            </a:extLst>
          </p:cNvPr>
          <p:cNvSpPr txBox="1"/>
          <p:nvPr/>
        </p:nvSpPr>
        <p:spPr>
          <a:xfrm>
            <a:off x="2809489" y="5280383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/>
              <a:t>Initial therapy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86DC10-E91A-48B1-955D-5AB77F296470}"/>
              </a:ext>
            </a:extLst>
          </p:cNvPr>
          <p:cNvSpPr txBox="1"/>
          <p:nvPr/>
        </p:nvSpPr>
        <p:spPr>
          <a:xfrm>
            <a:off x="6708452" y="5278357"/>
            <a:ext cx="158279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/>
              <a:t>Follow-up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208A39-F626-4DFD-893B-269DE853E0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1658778"/>
            <a:ext cx="7886700" cy="3553349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976838752"/>
      </p:ext>
    </p:extLst>
  </p:cSld>
  <p:clrMapOvr>
    <a:masterClrMapping/>
  </p:clrMapOvr>
</p:sld>
</file>

<file path=ppt/theme/theme1.xml><?xml version="1.0" encoding="utf-8"?>
<a:theme xmlns:a="http://schemas.openxmlformats.org/drawingml/2006/main" name="ATA log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A logo" id="{AB4233AE-1E12-4577-AC4D-C896008AAA57}" vid="{111F52A6-EA35-474F-9751-60C4795DEFC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9EEEB8AC09E74CB1FE0EC2EC487C17" ma:contentTypeVersion="7" ma:contentTypeDescription="Create a new document." ma:contentTypeScope="" ma:versionID="a774cac73084b977d5b10d135b176e6f">
  <xsd:schema xmlns:xsd="http://www.w3.org/2001/XMLSchema" xmlns:xs="http://www.w3.org/2001/XMLSchema" xmlns:p="http://schemas.microsoft.com/office/2006/metadata/properties" xmlns:ns3="f6c58c80-739f-446f-a4dc-a2fef009bd5d" xmlns:ns4="2f993757-62b5-4517-b804-d47b6c61ce3f" targetNamespace="http://schemas.microsoft.com/office/2006/metadata/properties" ma:root="true" ma:fieldsID="227a294f78095288f91e63beecc2b09c" ns3:_="" ns4:_="">
    <xsd:import namespace="f6c58c80-739f-446f-a4dc-a2fef009bd5d"/>
    <xsd:import namespace="2f993757-62b5-4517-b804-d47b6c61ce3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c58c80-739f-446f-a4dc-a2fef009bd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93757-62b5-4517-b804-d47b6c61ce3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37973D-79E4-4368-A3B5-78079FF957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8C13B2-1A91-46C3-A354-9A2B59655D17}">
  <ds:schemaRefs>
    <ds:schemaRef ds:uri="2f993757-62b5-4517-b804-d47b6c61ce3f"/>
    <ds:schemaRef ds:uri="f6c58c80-739f-446f-a4dc-a2fef009bd5d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F6F5029F-C694-4EA7-9535-40C9268A640A}">
  <ds:schemaRefs>
    <ds:schemaRef ds:uri="2f993757-62b5-4517-b804-d47b6c61ce3f"/>
    <ds:schemaRef ds:uri="f6c58c80-739f-446f-a4dc-a2fef009bd5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554</Words>
  <Application>Microsoft Office PowerPoint</Application>
  <PresentationFormat>On-screen Show (4:3)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Avenir Next LT Pro</vt:lpstr>
      <vt:lpstr>Calibri</vt:lpstr>
      <vt:lpstr>Times</vt:lpstr>
      <vt:lpstr>ATA logo</vt:lpstr>
      <vt:lpstr>2021 ATA® Guidelines for Management of Patients with Anaplastic Thyroid Cancer</vt:lpstr>
      <vt:lpstr>Approach towards Radiotherapy and Systemic Chemotherapy in Loco-regionally confined stages IVA and IVB</vt:lpstr>
      <vt:lpstr>Radiotherapy after complete/near-complete (R0 or R1) resection</vt:lpstr>
      <vt:lpstr>Radiotherapy for Poor Performance Status</vt:lpstr>
      <vt:lpstr>Radiotherapy and/or chemotherapy in patients with unresectable or gross residual locoregionally-confined disease </vt:lpstr>
      <vt:lpstr>Radiotherapy treatment volume and techniques</vt:lpstr>
      <vt:lpstr>Role of chemotherapy combined with radiotherapy as neo/adjuvant therapy in locoregionally-confined (Stages IVA or IVB) ATC</vt:lpstr>
      <vt:lpstr>Management of stage IVA and IVB disease</vt:lpstr>
    </vt:vector>
  </TitlesOfParts>
  <Company>The Ohio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Committee Report</dc:title>
  <dc:creator>Motoyasu Saji</dc:creator>
  <cp:lastModifiedBy>Carrie Prewitt</cp:lastModifiedBy>
  <cp:revision>4</cp:revision>
  <cp:lastPrinted>2016-09-22T21:02:15Z</cp:lastPrinted>
  <dcterms:created xsi:type="dcterms:W3CDTF">2016-09-10T16:26:44Z</dcterms:created>
  <dcterms:modified xsi:type="dcterms:W3CDTF">2021-06-08T21:01:54Z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0x010100339EEEB8AC09E74CB1FE0EC2EC487C17</vt:lpwstr>
  </property>
</Properties>
</file>