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Lst>
  <p:notesMasterIdLst>
    <p:notesMasterId r:id="rId17"/>
  </p:notesMasterIdLst>
  <p:sldIdLst>
    <p:sldId id="269" r:id="rId5"/>
    <p:sldId id="257" r:id="rId6"/>
    <p:sldId id="271" r:id="rId7"/>
    <p:sldId id="258" r:id="rId8"/>
    <p:sldId id="259" r:id="rId9"/>
    <p:sldId id="260" r:id="rId10"/>
    <p:sldId id="263" r:id="rId11"/>
    <p:sldId id="267" r:id="rId12"/>
    <p:sldId id="262" r:id="rId13"/>
    <p:sldId id="264" r:id="rId14"/>
    <p:sldId id="265" r:id="rId15"/>
    <p:sldId id="266"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544" autoAdjust="0"/>
    <p:restoredTop sz="96041" autoAdjust="0"/>
  </p:normalViewPr>
  <p:slideViewPr>
    <p:cSldViewPr snapToGrid="0" snapToObjects="1">
      <p:cViewPr varScale="1">
        <p:scale>
          <a:sx n="72" d="100"/>
          <a:sy n="72" d="100"/>
        </p:scale>
        <p:origin x="876" y="5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90A46-2073-455F-837E-44A9A17768F7}" type="doc">
      <dgm:prSet loTypeId="urn:microsoft.com/office/officeart/2005/8/layout/orgChart1" loCatId="hierarchy" qsTypeId="urn:microsoft.com/office/officeart/2005/8/quickstyle/3d1" qsCatId="3D" csTypeId="urn:microsoft.com/office/officeart/2005/8/colors/accent1_5" csCatId="accent1" phldr="1"/>
      <dgm:spPr/>
      <dgm:t>
        <a:bodyPr/>
        <a:lstStyle/>
        <a:p>
          <a:endParaRPr lang="en-US"/>
        </a:p>
      </dgm:t>
    </dgm:pt>
    <dgm:pt modelId="{C7F642B1-1822-49C7-817A-49B77AFA74C5}">
      <dgm:prSet phldrT="[Text]"/>
      <dgm:spPr/>
      <dgm:t>
        <a:bodyPr/>
        <a:lstStyle/>
        <a:p>
          <a:r>
            <a:rPr lang="en-US" dirty="0">
              <a:latin typeface="+mj-lt"/>
              <a:cs typeface="Times New Roman" panose="02020603050405020304" pitchFamily="18" charset="0"/>
            </a:rPr>
            <a:t>MRI Brain* </a:t>
          </a:r>
        </a:p>
        <a:p>
          <a:r>
            <a:rPr lang="en-US" dirty="0">
              <a:latin typeface="+mj-lt"/>
              <a:cs typeface="Times New Roman" panose="02020603050405020304" pitchFamily="18" charset="0"/>
            </a:rPr>
            <a:t>(Initial Staging-Pre-systemic therapy</a:t>
          </a:r>
          <a:r>
            <a:rPr lang="en-US" dirty="0"/>
            <a:t>)</a:t>
          </a:r>
        </a:p>
      </dgm:t>
    </dgm:pt>
    <dgm:pt modelId="{5DD893F1-BCD3-44D3-B3C6-D5ABA533CE23}" type="parTrans" cxnId="{C6EDCB30-0364-45EF-B7E4-C8B1E8FD6398}">
      <dgm:prSet/>
      <dgm:spPr/>
      <dgm:t>
        <a:bodyPr/>
        <a:lstStyle/>
        <a:p>
          <a:endParaRPr lang="en-US"/>
        </a:p>
      </dgm:t>
    </dgm:pt>
    <dgm:pt modelId="{A5C5B891-DECE-494C-96CF-ACC4531DC5D9}" type="sibTrans" cxnId="{C6EDCB30-0364-45EF-B7E4-C8B1E8FD6398}">
      <dgm:prSet/>
      <dgm:spPr/>
      <dgm:t>
        <a:bodyPr/>
        <a:lstStyle/>
        <a:p>
          <a:endParaRPr lang="en-US"/>
        </a:p>
      </dgm:t>
    </dgm:pt>
    <dgm:pt modelId="{4486AA5D-5723-4FE7-A813-F8D99776B780}" type="asst">
      <dgm:prSet phldrT="[Text]"/>
      <dgm:spPr/>
      <dgm:t>
        <a:bodyPr/>
        <a:lstStyle/>
        <a:p>
          <a:r>
            <a:rPr lang="en-US" dirty="0">
              <a:latin typeface="+mj-lt"/>
              <a:cs typeface="Times New Roman" panose="02020603050405020304" pitchFamily="18" charset="0"/>
            </a:rPr>
            <a:t>Follow up         </a:t>
          </a:r>
        </a:p>
        <a:p>
          <a:r>
            <a:rPr lang="en-US" dirty="0">
              <a:latin typeface="+mj-lt"/>
              <a:cs typeface="Times New Roman" panose="02020603050405020304" pitchFamily="18" charset="0"/>
            </a:rPr>
            <a:t>Brain MRI if symptoms</a:t>
          </a:r>
        </a:p>
      </dgm:t>
    </dgm:pt>
    <dgm:pt modelId="{BB47CD4F-B8E7-4416-96E8-70B98DDC814F}" type="parTrans" cxnId="{C7F041E4-165C-47FB-A81E-9F618BC71BDA}">
      <dgm:prSet/>
      <dgm:spPr/>
      <dgm:t>
        <a:bodyPr/>
        <a:lstStyle/>
        <a:p>
          <a:endParaRPr lang="en-US"/>
        </a:p>
      </dgm:t>
    </dgm:pt>
    <dgm:pt modelId="{68001A08-EC46-45E0-961E-B1F5F2DD0876}" type="sibTrans" cxnId="{C7F041E4-165C-47FB-A81E-9F618BC71BDA}">
      <dgm:prSet/>
      <dgm:spPr/>
      <dgm:t>
        <a:bodyPr/>
        <a:lstStyle/>
        <a:p>
          <a:endParaRPr lang="en-US"/>
        </a:p>
      </dgm:t>
    </dgm:pt>
    <dgm:pt modelId="{1774A897-D2CB-4653-B80D-A2526BE192E4}">
      <dgm:prSet phldrT="[Text]"/>
      <dgm:spPr/>
      <dgm:t>
        <a:bodyPr/>
        <a:lstStyle/>
        <a:p>
          <a:r>
            <a:rPr lang="en-US" b="0" dirty="0">
              <a:latin typeface="+mj-lt"/>
              <a:cs typeface="Times New Roman" panose="02020603050405020304" pitchFamily="18" charset="0"/>
            </a:rPr>
            <a:t>Neurologic brain compressive symptoms or signs-</a:t>
          </a:r>
        </a:p>
      </dgm:t>
    </dgm:pt>
    <dgm:pt modelId="{D2606491-8AA2-4190-88F6-65238C1DDB5D}" type="parTrans" cxnId="{C2AC2B37-1F9F-4A70-A2F6-6E2A01341CEE}">
      <dgm:prSet/>
      <dgm:spPr/>
      <dgm:t>
        <a:bodyPr/>
        <a:lstStyle/>
        <a:p>
          <a:endParaRPr lang="en-US"/>
        </a:p>
      </dgm:t>
    </dgm:pt>
    <dgm:pt modelId="{91E7EA2E-AB8B-446D-9DEB-CE5B119F87C1}" type="sibTrans" cxnId="{C2AC2B37-1F9F-4A70-A2F6-6E2A01341CEE}">
      <dgm:prSet/>
      <dgm:spPr/>
      <dgm:t>
        <a:bodyPr/>
        <a:lstStyle/>
        <a:p>
          <a:endParaRPr lang="en-US"/>
        </a:p>
      </dgm:t>
    </dgm:pt>
    <dgm:pt modelId="{78619391-0698-49A5-8D21-1CCB3D68F8B9}">
      <dgm:prSet phldrT="[Text]" custT="1"/>
      <dgm:spPr/>
      <dgm:t>
        <a:bodyPr/>
        <a:lstStyle/>
        <a:p>
          <a:r>
            <a:rPr lang="en-US" sz="1500" b="0" dirty="0">
              <a:latin typeface="+mj-lt"/>
              <a:cs typeface="Times New Roman" panose="02020603050405020304" pitchFamily="18" charset="0"/>
            </a:rPr>
            <a:t>Neurosurgery radiation oncology</a:t>
          </a:r>
        </a:p>
        <a:p>
          <a:r>
            <a:rPr lang="en-US" sz="1500" b="0" dirty="0">
              <a:latin typeface="+mj-lt"/>
              <a:cs typeface="Times New Roman" panose="02020603050405020304" pitchFamily="18" charset="0"/>
            </a:rPr>
            <a:t>Referral</a:t>
          </a:r>
        </a:p>
      </dgm:t>
    </dgm:pt>
    <dgm:pt modelId="{C52DB9BB-0F6B-4141-A78E-5B032C1B7103}" type="parTrans" cxnId="{3FD57C08-5A09-48C6-A97C-D90B6AB4B904}">
      <dgm:prSet/>
      <dgm:spPr/>
      <dgm:t>
        <a:bodyPr/>
        <a:lstStyle/>
        <a:p>
          <a:endParaRPr lang="en-US"/>
        </a:p>
      </dgm:t>
    </dgm:pt>
    <dgm:pt modelId="{937C55D6-12F1-4C9B-87F9-5A507C016CBD}" type="sibTrans" cxnId="{3FD57C08-5A09-48C6-A97C-D90B6AB4B904}">
      <dgm:prSet/>
      <dgm:spPr/>
      <dgm:t>
        <a:bodyPr/>
        <a:lstStyle/>
        <a:p>
          <a:endParaRPr lang="en-US"/>
        </a:p>
      </dgm:t>
    </dgm:pt>
    <dgm:pt modelId="{2D9E9589-63B4-406C-B99F-4CB6F1F7E2B7}">
      <dgm:prSet phldrT="[Text]" custT="1"/>
      <dgm:spPr/>
      <dgm:t>
        <a:bodyPr/>
        <a:lstStyle/>
        <a:p>
          <a:pPr algn="just"/>
          <a:r>
            <a:rPr lang="en-US" sz="1400" b="1" dirty="0">
              <a:latin typeface="+mj-lt"/>
              <a:cs typeface="Times New Roman" panose="02020603050405020304" pitchFamily="18" charset="0"/>
            </a:rPr>
            <a:t>               Counseling                    </a:t>
          </a:r>
          <a:r>
            <a:rPr lang="en-US" sz="1400" b="0" dirty="0">
              <a:latin typeface="+mj-lt"/>
              <a:cs typeface="Times New Roman" panose="02020603050405020304" pitchFamily="18" charset="0"/>
            </a:rPr>
            <a:t>Increased risk if operating motor vehicles or if placed into situation wherein they may jeopardize themselves or others </a:t>
          </a:r>
        </a:p>
      </dgm:t>
    </dgm:pt>
    <dgm:pt modelId="{A3D78205-1DBD-4C9F-8CD5-57E481A52D3A}" type="parTrans" cxnId="{C95DD852-DA23-4F4B-BD16-EE43C8A497EB}">
      <dgm:prSet/>
      <dgm:spPr/>
      <dgm:t>
        <a:bodyPr/>
        <a:lstStyle/>
        <a:p>
          <a:endParaRPr lang="en-US"/>
        </a:p>
      </dgm:t>
    </dgm:pt>
    <dgm:pt modelId="{50B92D58-11A0-4008-923D-6392C99A22CF}" type="sibTrans" cxnId="{C95DD852-DA23-4F4B-BD16-EE43C8A497EB}">
      <dgm:prSet/>
      <dgm:spPr/>
      <dgm:t>
        <a:bodyPr/>
        <a:lstStyle/>
        <a:p>
          <a:endParaRPr lang="en-US"/>
        </a:p>
      </dgm:t>
    </dgm:pt>
    <dgm:pt modelId="{88CCE89A-FB78-4F8D-B0C1-691396B6D5C5}" type="asst">
      <dgm:prSet phldrT="[Text]"/>
      <dgm:spPr/>
      <dgm:t>
        <a:bodyPr/>
        <a:lstStyle/>
        <a:p>
          <a:r>
            <a:rPr lang="en-US" dirty="0">
              <a:latin typeface="+mj-lt"/>
              <a:cs typeface="Times New Roman" panose="02020603050405020304" pitchFamily="18" charset="0"/>
            </a:rPr>
            <a:t>Brain Metastases Detected</a:t>
          </a:r>
        </a:p>
      </dgm:t>
    </dgm:pt>
    <dgm:pt modelId="{C3D0A37A-E5E3-4766-A85A-033B8C6BC362}" type="parTrans" cxnId="{FBC907E0-0995-41B1-B75B-DDDFB0E9A46C}">
      <dgm:prSet/>
      <dgm:spPr/>
      <dgm:t>
        <a:bodyPr/>
        <a:lstStyle/>
        <a:p>
          <a:endParaRPr lang="en-US"/>
        </a:p>
      </dgm:t>
    </dgm:pt>
    <dgm:pt modelId="{58E49DB3-2D62-4F0E-BA93-52A6B836371A}" type="sibTrans" cxnId="{FBC907E0-0995-41B1-B75B-DDDFB0E9A46C}">
      <dgm:prSet/>
      <dgm:spPr/>
      <dgm:t>
        <a:bodyPr/>
        <a:lstStyle/>
        <a:p>
          <a:endParaRPr lang="en-US"/>
        </a:p>
      </dgm:t>
    </dgm:pt>
    <dgm:pt modelId="{487CADEE-CC17-4F03-A943-84D4CD792083}">
      <dgm:prSet phldrT="[Text]" custT="1"/>
      <dgm:spPr/>
      <dgm:t>
        <a:bodyPr/>
        <a:lstStyle/>
        <a:p>
          <a:r>
            <a:rPr lang="en-US" sz="1400" b="0" dirty="0">
              <a:latin typeface="+mj-lt"/>
              <a:cs typeface="Times New Roman" panose="02020603050405020304" pitchFamily="18" charset="0"/>
            </a:rPr>
            <a:t>Dexamethasone  </a:t>
          </a:r>
        </a:p>
        <a:p>
          <a:r>
            <a:rPr lang="en-US" sz="1400" b="0" dirty="0">
              <a:latin typeface="+mj-lt"/>
              <a:cs typeface="Times New Roman" panose="02020603050405020304" pitchFamily="18" charset="0"/>
            </a:rPr>
            <a:t>(4-16 mg/day)</a:t>
          </a:r>
        </a:p>
      </dgm:t>
    </dgm:pt>
    <dgm:pt modelId="{96BE5C59-D31E-4956-B871-A492D0F8E62E}" type="parTrans" cxnId="{FDAD10BC-C0CE-456D-BDBB-D89729A04B08}">
      <dgm:prSet/>
      <dgm:spPr/>
      <dgm:t>
        <a:bodyPr/>
        <a:lstStyle/>
        <a:p>
          <a:endParaRPr lang="en-US"/>
        </a:p>
      </dgm:t>
    </dgm:pt>
    <dgm:pt modelId="{975CAA03-B94F-4819-B9F7-1A4F61D2CBB6}" type="sibTrans" cxnId="{FDAD10BC-C0CE-456D-BDBB-D89729A04B08}">
      <dgm:prSet/>
      <dgm:spPr/>
      <dgm:t>
        <a:bodyPr/>
        <a:lstStyle/>
        <a:p>
          <a:endParaRPr lang="en-US"/>
        </a:p>
      </dgm:t>
    </dgm:pt>
    <dgm:pt modelId="{13DAE598-C227-4F7C-B9EB-1E5EDD037218}">
      <dgm:prSet phldrT="[Text]" custT="1"/>
      <dgm:spPr/>
      <dgm:t>
        <a:bodyPr/>
        <a:lstStyle/>
        <a:p>
          <a:r>
            <a:rPr lang="en-US" sz="1600" b="0" dirty="0">
              <a:latin typeface="+mj-lt"/>
              <a:cs typeface="Times New Roman" panose="02020603050405020304" pitchFamily="18" charset="0"/>
            </a:rPr>
            <a:t>Surgery vs Stereotactic radio surgery vs whole brain radiation</a:t>
          </a:r>
        </a:p>
      </dgm:t>
    </dgm:pt>
    <dgm:pt modelId="{2324E31F-0617-4DDA-981E-7D993BA0E68A}" type="parTrans" cxnId="{8E7C26D7-D9EB-44B7-9DF0-82CE8DF1F687}">
      <dgm:prSet/>
      <dgm:spPr/>
      <dgm:t>
        <a:bodyPr/>
        <a:lstStyle/>
        <a:p>
          <a:endParaRPr lang="en-US"/>
        </a:p>
      </dgm:t>
    </dgm:pt>
    <dgm:pt modelId="{F7B3EF44-EEB5-4411-8076-AB9221CE14DD}" type="sibTrans" cxnId="{8E7C26D7-D9EB-44B7-9DF0-82CE8DF1F687}">
      <dgm:prSet/>
      <dgm:spPr/>
      <dgm:t>
        <a:bodyPr/>
        <a:lstStyle/>
        <a:p>
          <a:endParaRPr lang="en-US"/>
        </a:p>
      </dgm:t>
    </dgm:pt>
    <dgm:pt modelId="{4933F02C-0217-4C2F-A6DD-81DDA1A78D4B}" type="pres">
      <dgm:prSet presAssocID="{74D90A46-2073-455F-837E-44A9A17768F7}" presName="hierChild1" presStyleCnt="0">
        <dgm:presLayoutVars>
          <dgm:orgChart val="1"/>
          <dgm:chPref val="1"/>
          <dgm:dir/>
          <dgm:animOne val="branch"/>
          <dgm:animLvl val="lvl"/>
          <dgm:resizeHandles/>
        </dgm:presLayoutVars>
      </dgm:prSet>
      <dgm:spPr/>
    </dgm:pt>
    <dgm:pt modelId="{4C7DC070-AF0C-413B-AFC9-354DCE39A895}" type="pres">
      <dgm:prSet presAssocID="{C7F642B1-1822-49C7-817A-49B77AFA74C5}" presName="hierRoot1" presStyleCnt="0">
        <dgm:presLayoutVars>
          <dgm:hierBranch val="init"/>
        </dgm:presLayoutVars>
      </dgm:prSet>
      <dgm:spPr/>
    </dgm:pt>
    <dgm:pt modelId="{348FC8D9-07FB-4D99-A37F-EC722CA16635}" type="pres">
      <dgm:prSet presAssocID="{C7F642B1-1822-49C7-817A-49B77AFA74C5}" presName="rootComposite1" presStyleCnt="0"/>
      <dgm:spPr/>
    </dgm:pt>
    <dgm:pt modelId="{E45CFB7B-2710-41D0-97DB-DEC04383F9F3}" type="pres">
      <dgm:prSet presAssocID="{C7F642B1-1822-49C7-817A-49B77AFA74C5}" presName="rootText1" presStyleLbl="node0" presStyleIdx="0" presStyleCnt="3" custLinFactY="-24132" custLinFactNeighborX="83688" custLinFactNeighborY="-100000">
        <dgm:presLayoutVars>
          <dgm:chPref val="3"/>
        </dgm:presLayoutVars>
      </dgm:prSet>
      <dgm:spPr/>
    </dgm:pt>
    <dgm:pt modelId="{96E931B6-2CB4-462F-9061-D91FD3F1466A}" type="pres">
      <dgm:prSet presAssocID="{C7F642B1-1822-49C7-817A-49B77AFA74C5}" presName="rootConnector1" presStyleLbl="node1" presStyleIdx="0" presStyleCnt="0"/>
      <dgm:spPr/>
    </dgm:pt>
    <dgm:pt modelId="{6D679FA0-461B-48F5-A6A2-F3B134EFB70E}" type="pres">
      <dgm:prSet presAssocID="{C7F642B1-1822-49C7-817A-49B77AFA74C5}" presName="hierChild2" presStyleCnt="0"/>
      <dgm:spPr/>
    </dgm:pt>
    <dgm:pt modelId="{C35C4067-9F29-4930-88F0-1FBD340A78FE}" type="pres">
      <dgm:prSet presAssocID="{C7F642B1-1822-49C7-817A-49B77AFA74C5}" presName="hierChild3" presStyleCnt="0"/>
      <dgm:spPr/>
    </dgm:pt>
    <dgm:pt modelId="{CE52D572-2534-4BFA-97E1-63E3165CE4E0}" type="pres">
      <dgm:prSet presAssocID="{4486AA5D-5723-4FE7-A813-F8D99776B780}" presName="hierRoot1" presStyleCnt="0">
        <dgm:presLayoutVars>
          <dgm:hierBranch val="init"/>
        </dgm:presLayoutVars>
      </dgm:prSet>
      <dgm:spPr/>
    </dgm:pt>
    <dgm:pt modelId="{5A502E8F-596F-46BC-928F-69C59C06A9FE}" type="pres">
      <dgm:prSet presAssocID="{4486AA5D-5723-4FE7-A813-F8D99776B780}" presName="rootComposite1" presStyleCnt="0"/>
      <dgm:spPr/>
    </dgm:pt>
    <dgm:pt modelId="{D49DFA2E-764E-498E-B2C5-CFDF59AFD3E0}" type="pres">
      <dgm:prSet presAssocID="{4486AA5D-5723-4FE7-A813-F8D99776B780}" presName="rootText1" presStyleLbl="node0" presStyleIdx="1" presStyleCnt="3" custLinFactY="-26077" custLinFactNeighborX="86225" custLinFactNeighborY="-100000">
        <dgm:presLayoutVars>
          <dgm:chPref val="3"/>
        </dgm:presLayoutVars>
      </dgm:prSet>
      <dgm:spPr/>
    </dgm:pt>
    <dgm:pt modelId="{0BBCCB43-1C31-4DBC-B66B-A3DDA15B50AA}" type="pres">
      <dgm:prSet presAssocID="{4486AA5D-5723-4FE7-A813-F8D99776B780}" presName="rootConnector1" presStyleLbl="asst0" presStyleIdx="0" presStyleCnt="0"/>
      <dgm:spPr/>
    </dgm:pt>
    <dgm:pt modelId="{78F81B51-D589-4893-A1B9-324D143911D8}" type="pres">
      <dgm:prSet presAssocID="{4486AA5D-5723-4FE7-A813-F8D99776B780}" presName="hierChild2" presStyleCnt="0"/>
      <dgm:spPr/>
    </dgm:pt>
    <dgm:pt modelId="{015C230B-6A00-4426-9962-1F70379FEA4E}" type="pres">
      <dgm:prSet presAssocID="{4486AA5D-5723-4FE7-A813-F8D99776B780}" presName="hierChild3" presStyleCnt="0"/>
      <dgm:spPr/>
    </dgm:pt>
    <dgm:pt modelId="{A2332E6E-C9C4-46AD-A958-A6C31F305F3C}" type="pres">
      <dgm:prSet presAssocID="{88CCE89A-FB78-4F8D-B0C1-691396B6D5C5}" presName="hierRoot1" presStyleCnt="0">
        <dgm:presLayoutVars>
          <dgm:hierBranch val="init"/>
        </dgm:presLayoutVars>
      </dgm:prSet>
      <dgm:spPr/>
    </dgm:pt>
    <dgm:pt modelId="{68BD5896-57C8-4C40-9B23-1842C6742DC1}" type="pres">
      <dgm:prSet presAssocID="{88CCE89A-FB78-4F8D-B0C1-691396B6D5C5}" presName="rootComposite1" presStyleCnt="0"/>
      <dgm:spPr/>
    </dgm:pt>
    <dgm:pt modelId="{782E1D4D-6521-49D5-8DEB-701A2C47C6D6}" type="pres">
      <dgm:prSet presAssocID="{88CCE89A-FB78-4F8D-B0C1-691396B6D5C5}" presName="rootText1" presStyleLbl="node0" presStyleIdx="2" presStyleCnt="3" custLinFactX="-426" custLinFactNeighborX="-100000" custLinFactNeighborY="-1762">
        <dgm:presLayoutVars>
          <dgm:chPref val="3"/>
        </dgm:presLayoutVars>
      </dgm:prSet>
      <dgm:spPr/>
    </dgm:pt>
    <dgm:pt modelId="{84F4BC8A-7EBE-43BC-B249-7070C29ECB30}" type="pres">
      <dgm:prSet presAssocID="{88CCE89A-FB78-4F8D-B0C1-691396B6D5C5}" presName="rootConnector1" presStyleLbl="asst0" presStyleIdx="0" presStyleCnt="0"/>
      <dgm:spPr/>
    </dgm:pt>
    <dgm:pt modelId="{CF12D96A-7E37-4472-A311-6F56C3C5219B}" type="pres">
      <dgm:prSet presAssocID="{88CCE89A-FB78-4F8D-B0C1-691396B6D5C5}" presName="hierChild2" presStyleCnt="0"/>
      <dgm:spPr/>
    </dgm:pt>
    <dgm:pt modelId="{414E2E35-8DAF-482E-8915-DC8AF620465B}" type="pres">
      <dgm:prSet presAssocID="{D2606491-8AA2-4190-88F6-65238C1DDB5D}" presName="Name37" presStyleLbl="parChTrans1D2" presStyleIdx="0" presStyleCnt="3"/>
      <dgm:spPr/>
    </dgm:pt>
    <dgm:pt modelId="{25FB9BBC-B088-4AAD-A321-2EE7AB7D5966}" type="pres">
      <dgm:prSet presAssocID="{1774A897-D2CB-4653-B80D-A2526BE192E4}" presName="hierRoot2" presStyleCnt="0">
        <dgm:presLayoutVars>
          <dgm:hierBranch val="init"/>
        </dgm:presLayoutVars>
      </dgm:prSet>
      <dgm:spPr/>
    </dgm:pt>
    <dgm:pt modelId="{C41BFF63-86B5-4943-86D0-A19E28B604D0}" type="pres">
      <dgm:prSet presAssocID="{1774A897-D2CB-4653-B80D-A2526BE192E4}" presName="rootComposite" presStyleCnt="0"/>
      <dgm:spPr/>
    </dgm:pt>
    <dgm:pt modelId="{95337083-7810-491A-B003-837312FF1A7D}" type="pres">
      <dgm:prSet presAssocID="{1774A897-D2CB-4653-B80D-A2526BE192E4}" presName="rootText" presStyleLbl="node2" presStyleIdx="0" presStyleCnt="3" custAng="0" custLinFactX="-100000" custLinFactNeighborX="-160196">
        <dgm:presLayoutVars>
          <dgm:chPref val="3"/>
        </dgm:presLayoutVars>
      </dgm:prSet>
      <dgm:spPr/>
    </dgm:pt>
    <dgm:pt modelId="{CD1C01AF-1C31-407B-9FB2-6F993186EFC3}" type="pres">
      <dgm:prSet presAssocID="{1774A897-D2CB-4653-B80D-A2526BE192E4}" presName="rootConnector" presStyleLbl="node2" presStyleIdx="0" presStyleCnt="3"/>
      <dgm:spPr/>
    </dgm:pt>
    <dgm:pt modelId="{F126826F-2CFD-462F-93DA-48FA99C24D6E}" type="pres">
      <dgm:prSet presAssocID="{1774A897-D2CB-4653-B80D-A2526BE192E4}" presName="hierChild4" presStyleCnt="0"/>
      <dgm:spPr/>
    </dgm:pt>
    <dgm:pt modelId="{90CBB989-98F1-420F-A434-AECEED7CE685}" type="pres">
      <dgm:prSet presAssocID="{96BE5C59-D31E-4956-B871-A492D0F8E62E}" presName="Name37" presStyleLbl="parChTrans1D3" presStyleIdx="0" presStyleCnt="2"/>
      <dgm:spPr/>
    </dgm:pt>
    <dgm:pt modelId="{B561C73A-DD29-4AB7-B5C4-59761034A3CB}" type="pres">
      <dgm:prSet presAssocID="{487CADEE-CC17-4F03-A943-84D4CD792083}" presName="hierRoot2" presStyleCnt="0">
        <dgm:presLayoutVars>
          <dgm:hierBranch val="init"/>
        </dgm:presLayoutVars>
      </dgm:prSet>
      <dgm:spPr/>
    </dgm:pt>
    <dgm:pt modelId="{CA228518-2717-45E6-A297-BB3C20001CA7}" type="pres">
      <dgm:prSet presAssocID="{487CADEE-CC17-4F03-A943-84D4CD792083}" presName="rootComposite" presStyleCnt="0"/>
      <dgm:spPr/>
    </dgm:pt>
    <dgm:pt modelId="{8EB421BE-72E8-4487-A6C3-77C970C53B12}" type="pres">
      <dgm:prSet presAssocID="{487CADEE-CC17-4F03-A943-84D4CD792083}" presName="rootText" presStyleLbl="node3" presStyleIdx="0" presStyleCnt="2" custAng="0" custLinFactX="-27659" custLinFactNeighborX="-100000" custLinFactNeighborY="10836">
        <dgm:presLayoutVars>
          <dgm:chPref val="3"/>
        </dgm:presLayoutVars>
      </dgm:prSet>
      <dgm:spPr/>
    </dgm:pt>
    <dgm:pt modelId="{91FBCE56-E90F-40EE-B6BA-E036E64911AD}" type="pres">
      <dgm:prSet presAssocID="{487CADEE-CC17-4F03-A943-84D4CD792083}" presName="rootConnector" presStyleLbl="node3" presStyleIdx="0" presStyleCnt="2"/>
      <dgm:spPr/>
    </dgm:pt>
    <dgm:pt modelId="{9B9AE602-3743-4980-96FE-15BD4B9E93DE}" type="pres">
      <dgm:prSet presAssocID="{487CADEE-CC17-4F03-A943-84D4CD792083}" presName="hierChild4" presStyleCnt="0"/>
      <dgm:spPr/>
    </dgm:pt>
    <dgm:pt modelId="{9B7BD517-C5E3-4A11-8636-0968200B1DA5}" type="pres">
      <dgm:prSet presAssocID="{487CADEE-CC17-4F03-A943-84D4CD792083}" presName="hierChild5" presStyleCnt="0"/>
      <dgm:spPr/>
    </dgm:pt>
    <dgm:pt modelId="{47047646-B9F4-4B65-BC18-2275A1F91F2F}" type="pres">
      <dgm:prSet presAssocID="{1774A897-D2CB-4653-B80D-A2526BE192E4}" presName="hierChild5" presStyleCnt="0"/>
      <dgm:spPr/>
    </dgm:pt>
    <dgm:pt modelId="{08312DEE-B28A-40B6-BB26-524BF0ABC98D}" type="pres">
      <dgm:prSet presAssocID="{C52DB9BB-0F6B-4141-A78E-5B032C1B7103}" presName="Name37" presStyleLbl="parChTrans1D2" presStyleIdx="1" presStyleCnt="3"/>
      <dgm:spPr/>
    </dgm:pt>
    <dgm:pt modelId="{387A9836-C7C9-4D9F-939F-9AB3CE867445}" type="pres">
      <dgm:prSet presAssocID="{78619391-0698-49A5-8D21-1CCB3D68F8B9}" presName="hierRoot2" presStyleCnt="0">
        <dgm:presLayoutVars>
          <dgm:hierBranch val="init"/>
        </dgm:presLayoutVars>
      </dgm:prSet>
      <dgm:spPr/>
    </dgm:pt>
    <dgm:pt modelId="{3451AC53-BE7D-4741-B5AC-C95ACD86A26C}" type="pres">
      <dgm:prSet presAssocID="{78619391-0698-49A5-8D21-1CCB3D68F8B9}" presName="rootComposite" presStyleCnt="0"/>
      <dgm:spPr/>
    </dgm:pt>
    <dgm:pt modelId="{4AB6780A-170B-4BFB-A275-8DF86769684E}" type="pres">
      <dgm:prSet presAssocID="{78619391-0698-49A5-8D21-1CCB3D68F8B9}" presName="rootText" presStyleLbl="node2" presStyleIdx="1" presStyleCnt="3" custLinFactNeighborX="-70807">
        <dgm:presLayoutVars>
          <dgm:chPref val="3"/>
        </dgm:presLayoutVars>
      </dgm:prSet>
      <dgm:spPr/>
    </dgm:pt>
    <dgm:pt modelId="{6E7A689C-3985-413F-942D-9B9E253AB031}" type="pres">
      <dgm:prSet presAssocID="{78619391-0698-49A5-8D21-1CCB3D68F8B9}" presName="rootConnector" presStyleLbl="node2" presStyleIdx="1" presStyleCnt="3"/>
      <dgm:spPr/>
    </dgm:pt>
    <dgm:pt modelId="{A20430FE-AC2E-47EF-8E8A-8ADF38E63D5B}" type="pres">
      <dgm:prSet presAssocID="{78619391-0698-49A5-8D21-1CCB3D68F8B9}" presName="hierChild4" presStyleCnt="0"/>
      <dgm:spPr/>
    </dgm:pt>
    <dgm:pt modelId="{9B33CF02-810D-4004-AB47-7509A00CB327}" type="pres">
      <dgm:prSet presAssocID="{2324E31F-0617-4DDA-981E-7D993BA0E68A}" presName="Name37" presStyleLbl="parChTrans1D3" presStyleIdx="1" presStyleCnt="2"/>
      <dgm:spPr/>
    </dgm:pt>
    <dgm:pt modelId="{2D4C130E-9016-4119-A895-A36F9801ADEA}" type="pres">
      <dgm:prSet presAssocID="{13DAE598-C227-4F7C-B9EB-1E5EDD037218}" presName="hierRoot2" presStyleCnt="0">
        <dgm:presLayoutVars>
          <dgm:hierBranch val="init"/>
        </dgm:presLayoutVars>
      </dgm:prSet>
      <dgm:spPr/>
    </dgm:pt>
    <dgm:pt modelId="{328ED820-6C4A-41E4-A884-97A367C2F022}" type="pres">
      <dgm:prSet presAssocID="{13DAE598-C227-4F7C-B9EB-1E5EDD037218}" presName="rootComposite" presStyleCnt="0"/>
      <dgm:spPr/>
    </dgm:pt>
    <dgm:pt modelId="{B3E658E4-8AFE-4917-868E-F91837486F18}" type="pres">
      <dgm:prSet presAssocID="{13DAE598-C227-4F7C-B9EB-1E5EDD037218}" presName="rootText" presStyleLbl="node3" presStyleIdx="1" presStyleCnt="2" custScaleY="138734" custLinFactX="-6172" custLinFactNeighborX="-100000">
        <dgm:presLayoutVars>
          <dgm:chPref val="3"/>
        </dgm:presLayoutVars>
      </dgm:prSet>
      <dgm:spPr/>
    </dgm:pt>
    <dgm:pt modelId="{345363A0-9FE7-46D5-B587-73EEF7BD6F8C}" type="pres">
      <dgm:prSet presAssocID="{13DAE598-C227-4F7C-B9EB-1E5EDD037218}" presName="rootConnector" presStyleLbl="node3" presStyleIdx="1" presStyleCnt="2"/>
      <dgm:spPr/>
    </dgm:pt>
    <dgm:pt modelId="{2738E3D5-DF27-4E59-9A2C-D0CCA143064A}" type="pres">
      <dgm:prSet presAssocID="{13DAE598-C227-4F7C-B9EB-1E5EDD037218}" presName="hierChild4" presStyleCnt="0"/>
      <dgm:spPr/>
    </dgm:pt>
    <dgm:pt modelId="{7562DC78-180B-4AEB-BB7C-4A4BF28E16B2}" type="pres">
      <dgm:prSet presAssocID="{13DAE598-C227-4F7C-B9EB-1E5EDD037218}" presName="hierChild5" presStyleCnt="0"/>
      <dgm:spPr/>
    </dgm:pt>
    <dgm:pt modelId="{814AA4CA-2A2B-45AA-85F2-30D582BCB565}" type="pres">
      <dgm:prSet presAssocID="{78619391-0698-49A5-8D21-1CCB3D68F8B9}" presName="hierChild5" presStyleCnt="0"/>
      <dgm:spPr/>
    </dgm:pt>
    <dgm:pt modelId="{B3211992-5ABE-49FD-8D3A-54A5BAE0AB15}" type="pres">
      <dgm:prSet presAssocID="{A3D78205-1DBD-4C9F-8CD5-57E481A52D3A}" presName="Name37" presStyleLbl="parChTrans1D2" presStyleIdx="2" presStyleCnt="3"/>
      <dgm:spPr/>
    </dgm:pt>
    <dgm:pt modelId="{E477ED7E-4FA1-4691-8DA0-2FBF7EE6F692}" type="pres">
      <dgm:prSet presAssocID="{2D9E9589-63B4-406C-B99F-4CB6F1F7E2B7}" presName="hierRoot2" presStyleCnt="0">
        <dgm:presLayoutVars>
          <dgm:hierBranch val="init"/>
        </dgm:presLayoutVars>
      </dgm:prSet>
      <dgm:spPr/>
    </dgm:pt>
    <dgm:pt modelId="{69C32058-7429-472A-80A2-13FCAE6CBA62}" type="pres">
      <dgm:prSet presAssocID="{2D9E9589-63B4-406C-B99F-4CB6F1F7E2B7}" presName="rootComposite" presStyleCnt="0"/>
      <dgm:spPr/>
    </dgm:pt>
    <dgm:pt modelId="{D4CD0560-62C0-4ABB-B4F9-2BDCB894024F}" type="pres">
      <dgm:prSet presAssocID="{2D9E9589-63B4-406C-B99F-4CB6F1F7E2B7}" presName="rootText" presStyleLbl="node2" presStyleIdx="2" presStyleCnt="3" custScaleX="154770" custScaleY="165066" custLinFactNeighborX="-72038" custLinFactNeighborY="1700">
        <dgm:presLayoutVars>
          <dgm:chPref val="3"/>
        </dgm:presLayoutVars>
      </dgm:prSet>
      <dgm:spPr/>
    </dgm:pt>
    <dgm:pt modelId="{2B776CC0-6D89-48C3-A43B-4D6167A9BA25}" type="pres">
      <dgm:prSet presAssocID="{2D9E9589-63B4-406C-B99F-4CB6F1F7E2B7}" presName="rootConnector" presStyleLbl="node2" presStyleIdx="2" presStyleCnt="3"/>
      <dgm:spPr/>
    </dgm:pt>
    <dgm:pt modelId="{50E9EFA1-9D1C-4E78-B5E0-752302B716CA}" type="pres">
      <dgm:prSet presAssocID="{2D9E9589-63B4-406C-B99F-4CB6F1F7E2B7}" presName="hierChild4" presStyleCnt="0"/>
      <dgm:spPr/>
    </dgm:pt>
    <dgm:pt modelId="{BD15023F-3379-43C3-860F-F8BEA886031F}" type="pres">
      <dgm:prSet presAssocID="{2D9E9589-63B4-406C-B99F-4CB6F1F7E2B7}" presName="hierChild5" presStyleCnt="0"/>
      <dgm:spPr/>
    </dgm:pt>
    <dgm:pt modelId="{5B6EEC3D-2B4A-46FD-B85D-8FF0ACA063FF}" type="pres">
      <dgm:prSet presAssocID="{88CCE89A-FB78-4F8D-B0C1-691396B6D5C5}" presName="hierChild3" presStyleCnt="0"/>
      <dgm:spPr/>
    </dgm:pt>
  </dgm:ptLst>
  <dgm:cxnLst>
    <dgm:cxn modelId="{210DF202-5D40-4F7B-B114-20670EA9838E}" type="presOf" srcId="{96BE5C59-D31E-4956-B871-A492D0F8E62E}" destId="{90CBB989-98F1-420F-A434-AECEED7CE685}" srcOrd="0" destOrd="0" presId="urn:microsoft.com/office/officeart/2005/8/layout/orgChart1"/>
    <dgm:cxn modelId="{C9670903-39A5-435F-BA11-BFC276F97C16}" type="presOf" srcId="{A3D78205-1DBD-4C9F-8CD5-57E481A52D3A}" destId="{B3211992-5ABE-49FD-8D3A-54A5BAE0AB15}" srcOrd="0" destOrd="0" presId="urn:microsoft.com/office/officeart/2005/8/layout/orgChart1"/>
    <dgm:cxn modelId="{3FD57C08-5A09-48C6-A97C-D90B6AB4B904}" srcId="{88CCE89A-FB78-4F8D-B0C1-691396B6D5C5}" destId="{78619391-0698-49A5-8D21-1CCB3D68F8B9}" srcOrd="1" destOrd="0" parTransId="{C52DB9BB-0F6B-4141-A78E-5B032C1B7103}" sibTransId="{937C55D6-12F1-4C9B-87F9-5A507C016CBD}"/>
    <dgm:cxn modelId="{C1F25C11-6D65-4674-866A-D19C42A695F2}" type="presOf" srcId="{13DAE598-C227-4F7C-B9EB-1E5EDD037218}" destId="{345363A0-9FE7-46D5-B587-73EEF7BD6F8C}" srcOrd="1" destOrd="0" presId="urn:microsoft.com/office/officeart/2005/8/layout/orgChart1"/>
    <dgm:cxn modelId="{42710018-FE0F-4DBA-920B-E4339F110B9D}" type="presOf" srcId="{88CCE89A-FB78-4F8D-B0C1-691396B6D5C5}" destId="{782E1D4D-6521-49D5-8DEB-701A2C47C6D6}" srcOrd="0" destOrd="0" presId="urn:microsoft.com/office/officeart/2005/8/layout/orgChart1"/>
    <dgm:cxn modelId="{4991451E-762C-49A6-B6FC-7A7D459E3CCF}" type="presOf" srcId="{C52DB9BB-0F6B-4141-A78E-5B032C1B7103}" destId="{08312DEE-B28A-40B6-BB26-524BF0ABC98D}" srcOrd="0" destOrd="0" presId="urn:microsoft.com/office/officeart/2005/8/layout/orgChart1"/>
    <dgm:cxn modelId="{C6EDCB30-0364-45EF-B7E4-C8B1E8FD6398}" srcId="{74D90A46-2073-455F-837E-44A9A17768F7}" destId="{C7F642B1-1822-49C7-817A-49B77AFA74C5}" srcOrd="0" destOrd="0" parTransId="{5DD893F1-BCD3-44D3-B3C6-D5ABA533CE23}" sibTransId="{A5C5B891-DECE-494C-96CF-ACC4531DC5D9}"/>
    <dgm:cxn modelId="{C2AC2B37-1F9F-4A70-A2F6-6E2A01341CEE}" srcId="{88CCE89A-FB78-4F8D-B0C1-691396B6D5C5}" destId="{1774A897-D2CB-4653-B80D-A2526BE192E4}" srcOrd="0" destOrd="0" parTransId="{D2606491-8AA2-4190-88F6-65238C1DDB5D}" sibTransId="{91E7EA2E-AB8B-446D-9DEB-CE5B119F87C1}"/>
    <dgm:cxn modelId="{8C54413B-B3CC-4F89-AB7A-6EF31C3322A0}" type="presOf" srcId="{88CCE89A-FB78-4F8D-B0C1-691396B6D5C5}" destId="{84F4BC8A-7EBE-43BC-B249-7070C29ECB30}" srcOrd="1" destOrd="0" presId="urn:microsoft.com/office/officeart/2005/8/layout/orgChart1"/>
    <dgm:cxn modelId="{64C6993F-E4B1-4348-96D6-852CF3234DB3}" type="presOf" srcId="{487CADEE-CC17-4F03-A943-84D4CD792083}" destId="{8EB421BE-72E8-4487-A6C3-77C970C53B12}" srcOrd="0" destOrd="0" presId="urn:microsoft.com/office/officeart/2005/8/layout/orgChart1"/>
    <dgm:cxn modelId="{20BCDB5B-3BC0-4BE1-B782-AA48D1B20509}" type="presOf" srcId="{2D9E9589-63B4-406C-B99F-4CB6F1F7E2B7}" destId="{D4CD0560-62C0-4ABB-B4F9-2BDCB894024F}" srcOrd="0" destOrd="0" presId="urn:microsoft.com/office/officeart/2005/8/layout/orgChart1"/>
    <dgm:cxn modelId="{467D0E41-7927-4E98-B7E1-4BFDC585354B}" type="presOf" srcId="{74D90A46-2073-455F-837E-44A9A17768F7}" destId="{4933F02C-0217-4C2F-A6DD-81DDA1A78D4B}" srcOrd="0" destOrd="0" presId="urn:microsoft.com/office/officeart/2005/8/layout/orgChart1"/>
    <dgm:cxn modelId="{4F3F7B63-EDED-4869-A372-0B9C78F5ED8B}" type="presOf" srcId="{1774A897-D2CB-4653-B80D-A2526BE192E4}" destId="{CD1C01AF-1C31-407B-9FB2-6F993186EFC3}" srcOrd="1" destOrd="0" presId="urn:microsoft.com/office/officeart/2005/8/layout/orgChart1"/>
    <dgm:cxn modelId="{C95DD852-DA23-4F4B-BD16-EE43C8A497EB}" srcId="{88CCE89A-FB78-4F8D-B0C1-691396B6D5C5}" destId="{2D9E9589-63B4-406C-B99F-4CB6F1F7E2B7}" srcOrd="2" destOrd="0" parTransId="{A3D78205-1DBD-4C9F-8CD5-57E481A52D3A}" sibTransId="{50B92D58-11A0-4008-923D-6392C99A22CF}"/>
    <dgm:cxn modelId="{9AB28D8A-7C89-47D9-BA85-5B6E44C4B894}" type="presOf" srcId="{D2606491-8AA2-4190-88F6-65238C1DDB5D}" destId="{414E2E35-8DAF-482E-8915-DC8AF620465B}" srcOrd="0" destOrd="0" presId="urn:microsoft.com/office/officeart/2005/8/layout/orgChart1"/>
    <dgm:cxn modelId="{FF43F396-39C5-4A18-904B-7D63161C5F55}" type="presOf" srcId="{487CADEE-CC17-4F03-A943-84D4CD792083}" destId="{91FBCE56-E90F-40EE-B6BA-E036E64911AD}" srcOrd="1" destOrd="0" presId="urn:microsoft.com/office/officeart/2005/8/layout/orgChart1"/>
    <dgm:cxn modelId="{A33A70A0-CCE7-4505-952E-B49349E8F9E9}" type="presOf" srcId="{C7F642B1-1822-49C7-817A-49B77AFA74C5}" destId="{E45CFB7B-2710-41D0-97DB-DEC04383F9F3}" srcOrd="0" destOrd="0" presId="urn:microsoft.com/office/officeart/2005/8/layout/orgChart1"/>
    <dgm:cxn modelId="{4BCDEBA4-68EA-41E7-895F-693B8A67624A}" type="presOf" srcId="{4486AA5D-5723-4FE7-A813-F8D99776B780}" destId="{D49DFA2E-764E-498E-B2C5-CFDF59AFD3E0}" srcOrd="0" destOrd="0" presId="urn:microsoft.com/office/officeart/2005/8/layout/orgChart1"/>
    <dgm:cxn modelId="{BDD703AF-D38A-4A4C-AD56-F33B1900DD3F}" type="presOf" srcId="{2324E31F-0617-4DDA-981E-7D993BA0E68A}" destId="{9B33CF02-810D-4004-AB47-7509A00CB327}" srcOrd="0" destOrd="0" presId="urn:microsoft.com/office/officeart/2005/8/layout/orgChart1"/>
    <dgm:cxn modelId="{F2DE42B5-7B9B-4551-85C3-3A3C6DD51C3B}" type="presOf" srcId="{13DAE598-C227-4F7C-B9EB-1E5EDD037218}" destId="{B3E658E4-8AFE-4917-868E-F91837486F18}" srcOrd="0" destOrd="0" presId="urn:microsoft.com/office/officeart/2005/8/layout/orgChart1"/>
    <dgm:cxn modelId="{FDAD10BC-C0CE-456D-BDBB-D89729A04B08}" srcId="{1774A897-D2CB-4653-B80D-A2526BE192E4}" destId="{487CADEE-CC17-4F03-A943-84D4CD792083}" srcOrd="0" destOrd="0" parTransId="{96BE5C59-D31E-4956-B871-A492D0F8E62E}" sibTransId="{975CAA03-B94F-4819-B9F7-1A4F61D2CBB6}"/>
    <dgm:cxn modelId="{F39DDEC8-CDB5-41AF-B3C9-94C635E986AC}" type="presOf" srcId="{1774A897-D2CB-4653-B80D-A2526BE192E4}" destId="{95337083-7810-491A-B003-837312FF1A7D}" srcOrd="0" destOrd="0" presId="urn:microsoft.com/office/officeart/2005/8/layout/orgChart1"/>
    <dgm:cxn modelId="{A7906CCB-A7E5-48ED-80B1-A59B0BAB79A9}" type="presOf" srcId="{78619391-0698-49A5-8D21-1CCB3D68F8B9}" destId="{4AB6780A-170B-4BFB-A275-8DF86769684E}" srcOrd="0" destOrd="0" presId="urn:microsoft.com/office/officeart/2005/8/layout/orgChart1"/>
    <dgm:cxn modelId="{A3D7ABD1-96FB-4197-8267-6B53AD800EC7}" type="presOf" srcId="{4486AA5D-5723-4FE7-A813-F8D99776B780}" destId="{0BBCCB43-1C31-4DBC-B66B-A3DDA15B50AA}" srcOrd="1" destOrd="0" presId="urn:microsoft.com/office/officeart/2005/8/layout/orgChart1"/>
    <dgm:cxn modelId="{8E7C26D7-D9EB-44B7-9DF0-82CE8DF1F687}" srcId="{78619391-0698-49A5-8D21-1CCB3D68F8B9}" destId="{13DAE598-C227-4F7C-B9EB-1E5EDD037218}" srcOrd="0" destOrd="0" parTransId="{2324E31F-0617-4DDA-981E-7D993BA0E68A}" sibTransId="{F7B3EF44-EEB5-4411-8076-AB9221CE14DD}"/>
    <dgm:cxn modelId="{FBC907E0-0995-41B1-B75B-DDDFB0E9A46C}" srcId="{74D90A46-2073-455F-837E-44A9A17768F7}" destId="{88CCE89A-FB78-4F8D-B0C1-691396B6D5C5}" srcOrd="2" destOrd="0" parTransId="{C3D0A37A-E5E3-4766-A85A-033B8C6BC362}" sibTransId="{58E49DB3-2D62-4F0E-BA93-52A6B836371A}"/>
    <dgm:cxn modelId="{C7F041E4-165C-47FB-A81E-9F618BC71BDA}" srcId="{74D90A46-2073-455F-837E-44A9A17768F7}" destId="{4486AA5D-5723-4FE7-A813-F8D99776B780}" srcOrd="1" destOrd="0" parTransId="{BB47CD4F-B8E7-4416-96E8-70B98DDC814F}" sibTransId="{68001A08-EC46-45E0-961E-B1F5F2DD0876}"/>
    <dgm:cxn modelId="{B552ECE6-8110-4A26-BCB8-781E7D23C2F5}" type="presOf" srcId="{C7F642B1-1822-49C7-817A-49B77AFA74C5}" destId="{96E931B6-2CB4-462F-9061-D91FD3F1466A}" srcOrd="1" destOrd="0" presId="urn:microsoft.com/office/officeart/2005/8/layout/orgChart1"/>
    <dgm:cxn modelId="{CC4555EF-6D4E-4479-86BA-1B388179ABA0}" type="presOf" srcId="{78619391-0698-49A5-8D21-1CCB3D68F8B9}" destId="{6E7A689C-3985-413F-942D-9B9E253AB031}" srcOrd="1" destOrd="0" presId="urn:microsoft.com/office/officeart/2005/8/layout/orgChart1"/>
    <dgm:cxn modelId="{A0C730FA-FE2E-4039-BE9A-B80FE0622737}" type="presOf" srcId="{2D9E9589-63B4-406C-B99F-4CB6F1F7E2B7}" destId="{2B776CC0-6D89-48C3-A43B-4D6167A9BA25}" srcOrd="1" destOrd="0" presId="urn:microsoft.com/office/officeart/2005/8/layout/orgChart1"/>
    <dgm:cxn modelId="{93BFBDE1-BF2D-4219-A2BD-EA40870D1E29}" type="presParOf" srcId="{4933F02C-0217-4C2F-A6DD-81DDA1A78D4B}" destId="{4C7DC070-AF0C-413B-AFC9-354DCE39A895}" srcOrd="0" destOrd="0" presId="urn:microsoft.com/office/officeart/2005/8/layout/orgChart1"/>
    <dgm:cxn modelId="{67A1F280-6158-4FCB-A338-F805ECEAF3FB}" type="presParOf" srcId="{4C7DC070-AF0C-413B-AFC9-354DCE39A895}" destId="{348FC8D9-07FB-4D99-A37F-EC722CA16635}" srcOrd="0" destOrd="0" presId="urn:microsoft.com/office/officeart/2005/8/layout/orgChart1"/>
    <dgm:cxn modelId="{81571B44-2293-4C72-8D45-6905EC585D90}" type="presParOf" srcId="{348FC8D9-07FB-4D99-A37F-EC722CA16635}" destId="{E45CFB7B-2710-41D0-97DB-DEC04383F9F3}" srcOrd="0" destOrd="0" presId="urn:microsoft.com/office/officeart/2005/8/layout/orgChart1"/>
    <dgm:cxn modelId="{B04B4619-C9BE-499C-802C-B0B61447DDD1}" type="presParOf" srcId="{348FC8D9-07FB-4D99-A37F-EC722CA16635}" destId="{96E931B6-2CB4-462F-9061-D91FD3F1466A}" srcOrd="1" destOrd="0" presId="urn:microsoft.com/office/officeart/2005/8/layout/orgChart1"/>
    <dgm:cxn modelId="{2A0E2989-13B1-4AF3-998C-2F734D5DF194}" type="presParOf" srcId="{4C7DC070-AF0C-413B-AFC9-354DCE39A895}" destId="{6D679FA0-461B-48F5-A6A2-F3B134EFB70E}" srcOrd="1" destOrd="0" presId="urn:microsoft.com/office/officeart/2005/8/layout/orgChart1"/>
    <dgm:cxn modelId="{1B992A55-0F6D-4F85-ABE9-583200DE7B13}" type="presParOf" srcId="{4C7DC070-AF0C-413B-AFC9-354DCE39A895}" destId="{C35C4067-9F29-4930-88F0-1FBD340A78FE}" srcOrd="2" destOrd="0" presId="urn:microsoft.com/office/officeart/2005/8/layout/orgChart1"/>
    <dgm:cxn modelId="{657248AD-25BA-402D-8BA1-B9155593A5BF}" type="presParOf" srcId="{4933F02C-0217-4C2F-A6DD-81DDA1A78D4B}" destId="{CE52D572-2534-4BFA-97E1-63E3165CE4E0}" srcOrd="1" destOrd="0" presId="urn:microsoft.com/office/officeart/2005/8/layout/orgChart1"/>
    <dgm:cxn modelId="{DE116225-1A1D-46DC-829D-FBDC2AC13443}" type="presParOf" srcId="{CE52D572-2534-4BFA-97E1-63E3165CE4E0}" destId="{5A502E8F-596F-46BC-928F-69C59C06A9FE}" srcOrd="0" destOrd="0" presId="urn:microsoft.com/office/officeart/2005/8/layout/orgChart1"/>
    <dgm:cxn modelId="{F37B82DA-4F0E-48DA-90BD-9F84462FB1E1}" type="presParOf" srcId="{5A502E8F-596F-46BC-928F-69C59C06A9FE}" destId="{D49DFA2E-764E-498E-B2C5-CFDF59AFD3E0}" srcOrd="0" destOrd="0" presId="urn:microsoft.com/office/officeart/2005/8/layout/orgChart1"/>
    <dgm:cxn modelId="{73F5762B-FAA7-42C8-80B9-047DC280A12D}" type="presParOf" srcId="{5A502E8F-596F-46BC-928F-69C59C06A9FE}" destId="{0BBCCB43-1C31-4DBC-B66B-A3DDA15B50AA}" srcOrd="1" destOrd="0" presId="urn:microsoft.com/office/officeart/2005/8/layout/orgChart1"/>
    <dgm:cxn modelId="{33DB651D-14D0-4748-8A5A-B7C2D9F30CAA}" type="presParOf" srcId="{CE52D572-2534-4BFA-97E1-63E3165CE4E0}" destId="{78F81B51-D589-4893-A1B9-324D143911D8}" srcOrd="1" destOrd="0" presId="urn:microsoft.com/office/officeart/2005/8/layout/orgChart1"/>
    <dgm:cxn modelId="{661E998D-D98B-4C45-BE7C-3D278D169A2B}" type="presParOf" srcId="{CE52D572-2534-4BFA-97E1-63E3165CE4E0}" destId="{015C230B-6A00-4426-9962-1F70379FEA4E}" srcOrd="2" destOrd="0" presId="urn:microsoft.com/office/officeart/2005/8/layout/orgChart1"/>
    <dgm:cxn modelId="{24E930E9-C665-4BC8-B154-4838ACB22700}" type="presParOf" srcId="{4933F02C-0217-4C2F-A6DD-81DDA1A78D4B}" destId="{A2332E6E-C9C4-46AD-A958-A6C31F305F3C}" srcOrd="2" destOrd="0" presId="urn:microsoft.com/office/officeart/2005/8/layout/orgChart1"/>
    <dgm:cxn modelId="{1DF6065C-60AE-4711-A083-64ACCF5E5560}" type="presParOf" srcId="{A2332E6E-C9C4-46AD-A958-A6C31F305F3C}" destId="{68BD5896-57C8-4C40-9B23-1842C6742DC1}" srcOrd="0" destOrd="0" presId="urn:microsoft.com/office/officeart/2005/8/layout/orgChart1"/>
    <dgm:cxn modelId="{54EF5F98-39DB-48C3-9FEC-6017F98EDD01}" type="presParOf" srcId="{68BD5896-57C8-4C40-9B23-1842C6742DC1}" destId="{782E1D4D-6521-49D5-8DEB-701A2C47C6D6}" srcOrd="0" destOrd="0" presId="urn:microsoft.com/office/officeart/2005/8/layout/orgChart1"/>
    <dgm:cxn modelId="{D133ABAE-4746-4646-9C29-83FF377CB259}" type="presParOf" srcId="{68BD5896-57C8-4C40-9B23-1842C6742DC1}" destId="{84F4BC8A-7EBE-43BC-B249-7070C29ECB30}" srcOrd="1" destOrd="0" presId="urn:microsoft.com/office/officeart/2005/8/layout/orgChart1"/>
    <dgm:cxn modelId="{4F69092F-9FA4-4F82-BCAE-606C1BA12DCB}" type="presParOf" srcId="{A2332E6E-C9C4-46AD-A958-A6C31F305F3C}" destId="{CF12D96A-7E37-4472-A311-6F56C3C5219B}" srcOrd="1" destOrd="0" presId="urn:microsoft.com/office/officeart/2005/8/layout/orgChart1"/>
    <dgm:cxn modelId="{ABEA412B-7D83-4783-A0E6-6EA002498803}" type="presParOf" srcId="{CF12D96A-7E37-4472-A311-6F56C3C5219B}" destId="{414E2E35-8DAF-482E-8915-DC8AF620465B}" srcOrd="0" destOrd="0" presId="urn:microsoft.com/office/officeart/2005/8/layout/orgChart1"/>
    <dgm:cxn modelId="{AFEC8285-AE18-48B3-85EF-7A21672C48CB}" type="presParOf" srcId="{CF12D96A-7E37-4472-A311-6F56C3C5219B}" destId="{25FB9BBC-B088-4AAD-A321-2EE7AB7D5966}" srcOrd="1" destOrd="0" presId="urn:microsoft.com/office/officeart/2005/8/layout/orgChart1"/>
    <dgm:cxn modelId="{5ACF919F-B75E-41C3-A90B-F1EFA89DFFA8}" type="presParOf" srcId="{25FB9BBC-B088-4AAD-A321-2EE7AB7D5966}" destId="{C41BFF63-86B5-4943-86D0-A19E28B604D0}" srcOrd="0" destOrd="0" presId="urn:microsoft.com/office/officeart/2005/8/layout/orgChart1"/>
    <dgm:cxn modelId="{7F81F00D-4ADD-411C-91D1-02F891B14283}" type="presParOf" srcId="{C41BFF63-86B5-4943-86D0-A19E28B604D0}" destId="{95337083-7810-491A-B003-837312FF1A7D}" srcOrd="0" destOrd="0" presId="urn:microsoft.com/office/officeart/2005/8/layout/orgChart1"/>
    <dgm:cxn modelId="{F6A83AC6-74C0-4062-ABF6-BAC9F89F6D8D}" type="presParOf" srcId="{C41BFF63-86B5-4943-86D0-A19E28B604D0}" destId="{CD1C01AF-1C31-407B-9FB2-6F993186EFC3}" srcOrd="1" destOrd="0" presId="urn:microsoft.com/office/officeart/2005/8/layout/orgChart1"/>
    <dgm:cxn modelId="{D1770690-13FB-4AF3-8556-F64E1AEC04B0}" type="presParOf" srcId="{25FB9BBC-B088-4AAD-A321-2EE7AB7D5966}" destId="{F126826F-2CFD-462F-93DA-48FA99C24D6E}" srcOrd="1" destOrd="0" presId="urn:microsoft.com/office/officeart/2005/8/layout/orgChart1"/>
    <dgm:cxn modelId="{7F55E610-A0D3-4F36-89A7-3097E4780BD9}" type="presParOf" srcId="{F126826F-2CFD-462F-93DA-48FA99C24D6E}" destId="{90CBB989-98F1-420F-A434-AECEED7CE685}" srcOrd="0" destOrd="0" presId="urn:microsoft.com/office/officeart/2005/8/layout/orgChart1"/>
    <dgm:cxn modelId="{3BF24775-9701-4454-8F13-620D7B0C54E2}" type="presParOf" srcId="{F126826F-2CFD-462F-93DA-48FA99C24D6E}" destId="{B561C73A-DD29-4AB7-B5C4-59761034A3CB}" srcOrd="1" destOrd="0" presId="urn:microsoft.com/office/officeart/2005/8/layout/orgChart1"/>
    <dgm:cxn modelId="{3D5977A8-6943-4DF3-9E40-4C78F04E7EF2}" type="presParOf" srcId="{B561C73A-DD29-4AB7-B5C4-59761034A3CB}" destId="{CA228518-2717-45E6-A297-BB3C20001CA7}" srcOrd="0" destOrd="0" presId="urn:microsoft.com/office/officeart/2005/8/layout/orgChart1"/>
    <dgm:cxn modelId="{BBBC8953-BD2E-473A-9470-04C9E915E8DE}" type="presParOf" srcId="{CA228518-2717-45E6-A297-BB3C20001CA7}" destId="{8EB421BE-72E8-4487-A6C3-77C970C53B12}" srcOrd="0" destOrd="0" presId="urn:microsoft.com/office/officeart/2005/8/layout/orgChart1"/>
    <dgm:cxn modelId="{0F91F54C-6949-48A8-ABA7-68F8A371319C}" type="presParOf" srcId="{CA228518-2717-45E6-A297-BB3C20001CA7}" destId="{91FBCE56-E90F-40EE-B6BA-E036E64911AD}" srcOrd="1" destOrd="0" presId="urn:microsoft.com/office/officeart/2005/8/layout/orgChart1"/>
    <dgm:cxn modelId="{4F53C587-007A-48AD-BD0F-D754B475299E}" type="presParOf" srcId="{B561C73A-DD29-4AB7-B5C4-59761034A3CB}" destId="{9B9AE602-3743-4980-96FE-15BD4B9E93DE}" srcOrd="1" destOrd="0" presId="urn:microsoft.com/office/officeart/2005/8/layout/orgChart1"/>
    <dgm:cxn modelId="{6CBDE56E-C75E-4E3D-8B31-3D1C5DB4BF61}" type="presParOf" srcId="{B561C73A-DD29-4AB7-B5C4-59761034A3CB}" destId="{9B7BD517-C5E3-4A11-8636-0968200B1DA5}" srcOrd="2" destOrd="0" presId="urn:microsoft.com/office/officeart/2005/8/layout/orgChart1"/>
    <dgm:cxn modelId="{1B8977FC-3B22-4634-BD56-1EC098B25D2A}" type="presParOf" srcId="{25FB9BBC-B088-4AAD-A321-2EE7AB7D5966}" destId="{47047646-B9F4-4B65-BC18-2275A1F91F2F}" srcOrd="2" destOrd="0" presId="urn:microsoft.com/office/officeart/2005/8/layout/orgChart1"/>
    <dgm:cxn modelId="{94093D40-4DDD-4B9B-9775-9398B8F6B097}" type="presParOf" srcId="{CF12D96A-7E37-4472-A311-6F56C3C5219B}" destId="{08312DEE-B28A-40B6-BB26-524BF0ABC98D}" srcOrd="2" destOrd="0" presId="urn:microsoft.com/office/officeart/2005/8/layout/orgChart1"/>
    <dgm:cxn modelId="{5C6629BA-01BD-4BBD-BB32-F6FEC7DF1B1B}" type="presParOf" srcId="{CF12D96A-7E37-4472-A311-6F56C3C5219B}" destId="{387A9836-C7C9-4D9F-939F-9AB3CE867445}" srcOrd="3" destOrd="0" presId="urn:microsoft.com/office/officeart/2005/8/layout/orgChart1"/>
    <dgm:cxn modelId="{19C5876E-8AB9-4550-98C6-15B385553BCA}" type="presParOf" srcId="{387A9836-C7C9-4D9F-939F-9AB3CE867445}" destId="{3451AC53-BE7D-4741-B5AC-C95ACD86A26C}" srcOrd="0" destOrd="0" presId="urn:microsoft.com/office/officeart/2005/8/layout/orgChart1"/>
    <dgm:cxn modelId="{273D9752-7D2B-4005-A8C5-BB35BD8B04F3}" type="presParOf" srcId="{3451AC53-BE7D-4741-B5AC-C95ACD86A26C}" destId="{4AB6780A-170B-4BFB-A275-8DF86769684E}" srcOrd="0" destOrd="0" presId="urn:microsoft.com/office/officeart/2005/8/layout/orgChart1"/>
    <dgm:cxn modelId="{6E5CE9CB-14F8-4544-921A-92632D2C8198}" type="presParOf" srcId="{3451AC53-BE7D-4741-B5AC-C95ACD86A26C}" destId="{6E7A689C-3985-413F-942D-9B9E253AB031}" srcOrd="1" destOrd="0" presId="urn:microsoft.com/office/officeart/2005/8/layout/orgChart1"/>
    <dgm:cxn modelId="{6A1459A6-C988-42FB-B208-90EE4D1CBE93}" type="presParOf" srcId="{387A9836-C7C9-4D9F-939F-9AB3CE867445}" destId="{A20430FE-AC2E-47EF-8E8A-8ADF38E63D5B}" srcOrd="1" destOrd="0" presId="urn:microsoft.com/office/officeart/2005/8/layout/orgChart1"/>
    <dgm:cxn modelId="{30EA5A0D-88B9-4950-9942-1754B754BEAD}" type="presParOf" srcId="{A20430FE-AC2E-47EF-8E8A-8ADF38E63D5B}" destId="{9B33CF02-810D-4004-AB47-7509A00CB327}" srcOrd="0" destOrd="0" presId="urn:microsoft.com/office/officeart/2005/8/layout/orgChart1"/>
    <dgm:cxn modelId="{B29E279B-8D7F-40BC-8A65-B54C4C6E05FA}" type="presParOf" srcId="{A20430FE-AC2E-47EF-8E8A-8ADF38E63D5B}" destId="{2D4C130E-9016-4119-A895-A36F9801ADEA}" srcOrd="1" destOrd="0" presId="urn:microsoft.com/office/officeart/2005/8/layout/orgChart1"/>
    <dgm:cxn modelId="{854218FC-130E-400D-873E-4051791E4F95}" type="presParOf" srcId="{2D4C130E-9016-4119-A895-A36F9801ADEA}" destId="{328ED820-6C4A-41E4-A884-97A367C2F022}" srcOrd="0" destOrd="0" presId="urn:microsoft.com/office/officeart/2005/8/layout/orgChart1"/>
    <dgm:cxn modelId="{4DBB32B2-3838-4D08-8557-85DC53435B38}" type="presParOf" srcId="{328ED820-6C4A-41E4-A884-97A367C2F022}" destId="{B3E658E4-8AFE-4917-868E-F91837486F18}" srcOrd="0" destOrd="0" presId="urn:microsoft.com/office/officeart/2005/8/layout/orgChart1"/>
    <dgm:cxn modelId="{B8AD166D-6086-4AEE-98B3-64538F5D0EF5}" type="presParOf" srcId="{328ED820-6C4A-41E4-A884-97A367C2F022}" destId="{345363A0-9FE7-46D5-B587-73EEF7BD6F8C}" srcOrd="1" destOrd="0" presId="urn:microsoft.com/office/officeart/2005/8/layout/orgChart1"/>
    <dgm:cxn modelId="{CBBB055D-83E1-453A-AE09-56D7215A805F}" type="presParOf" srcId="{2D4C130E-9016-4119-A895-A36F9801ADEA}" destId="{2738E3D5-DF27-4E59-9A2C-D0CCA143064A}" srcOrd="1" destOrd="0" presId="urn:microsoft.com/office/officeart/2005/8/layout/orgChart1"/>
    <dgm:cxn modelId="{04626FFB-23A9-4602-8DC1-EDDE14C3F99B}" type="presParOf" srcId="{2D4C130E-9016-4119-A895-A36F9801ADEA}" destId="{7562DC78-180B-4AEB-BB7C-4A4BF28E16B2}" srcOrd="2" destOrd="0" presId="urn:microsoft.com/office/officeart/2005/8/layout/orgChart1"/>
    <dgm:cxn modelId="{F34B3F39-DAB5-467D-B97A-6E2810D7820C}" type="presParOf" srcId="{387A9836-C7C9-4D9F-939F-9AB3CE867445}" destId="{814AA4CA-2A2B-45AA-85F2-30D582BCB565}" srcOrd="2" destOrd="0" presId="urn:microsoft.com/office/officeart/2005/8/layout/orgChart1"/>
    <dgm:cxn modelId="{035E7570-B67C-4CB5-AD7F-FBACBBD80027}" type="presParOf" srcId="{CF12D96A-7E37-4472-A311-6F56C3C5219B}" destId="{B3211992-5ABE-49FD-8D3A-54A5BAE0AB15}" srcOrd="4" destOrd="0" presId="urn:microsoft.com/office/officeart/2005/8/layout/orgChart1"/>
    <dgm:cxn modelId="{0194C698-227B-4E1D-A4EB-5C4437E1D2DE}" type="presParOf" srcId="{CF12D96A-7E37-4472-A311-6F56C3C5219B}" destId="{E477ED7E-4FA1-4691-8DA0-2FBF7EE6F692}" srcOrd="5" destOrd="0" presId="urn:microsoft.com/office/officeart/2005/8/layout/orgChart1"/>
    <dgm:cxn modelId="{635A3E89-D61B-49A0-8365-6072451AD719}" type="presParOf" srcId="{E477ED7E-4FA1-4691-8DA0-2FBF7EE6F692}" destId="{69C32058-7429-472A-80A2-13FCAE6CBA62}" srcOrd="0" destOrd="0" presId="urn:microsoft.com/office/officeart/2005/8/layout/orgChart1"/>
    <dgm:cxn modelId="{97801B7F-3BEA-4DFA-BB5E-DBCEAFEB6B56}" type="presParOf" srcId="{69C32058-7429-472A-80A2-13FCAE6CBA62}" destId="{D4CD0560-62C0-4ABB-B4F9-2BDCB894024F}" srcOrd="0" destOrd="0" presId="urn:microsoft.com/office/officeart/2005/8/layout/orgChart1"/>
    <dgm:cxn modelId="{4CCC5AA0-BF31-415B-A06C-C7DCA5F34B28}" type="presParOf" srcId="{69C32058-7429-472A-80A2-13FCAE6CBA62}" destId="{2B776CC0-6D89-48C3-A43B-4D6167A9BA25}" srcOrd="1" destOrd="0" presId="urn:microsoft.com/office/officeart/2005/8/layout/orgChart1"/>
    <dgm:cxn modelId="{8D18EA94-1ACA-4D25-9348-D1001C2BA4BB}" type="presParOf" srcId="{E477ED7E-4FA1-4691-8DA0-2FBF7EE6F692}" destId="{50E9EFA1-9D1C-4E78-B5E0-752302B716CA}" srcOrd="1" destOrd="0" presId="urn:microsoft.com/office/officeart/2005/8/layout/orgChart1"/>
    <dgm:cxn modelId="{FCE2D159-3123-4B7B-A565-C989D6119287}" type="presParOf" srcId="{E477ED7E-4FA1-4691-8DA0-2FBF7EE6F692}" destId="{BD15023F-3379-43C3-860F-F8BEA886031F}" srcOrd="2" destOrd="0" presId="urn:microsoft.com/office/officeart/2005/8/layout/orgChart1"/>
    <dgm:cxn modelId="{244B50D9-8587-4ECE-8FD4-89015F377226}" type="presParOf" srcId="{A2332E6E-C9C4-46AD-A958-A6C31F305F3C}" destId="{5B6EEC3D-2B4A-46FD-B85D-8FF0ACA063F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9BD2CA-B17F-402C-A8EB-C4B363D234A9}"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FEA4ABE9-9318-4FD5-B82E-9752003A27CA}">
      <dgm:prSet phldrT="[Text]" custT="1"/>
      <dgm:spPr/>
      <dgm:t>
        <a:bodyPr/>
        <a:lstStyle/>
        <a:p>
          <a:r>
            <a:rPr lang="en-US" sz="2000" b="0" dirty="0">
              <a:latin typeface="+mj-lt"/>
              <a:cs typeface="Times New Roman" panose="02020603050405020304" pitchFamily="18" charset="0"/>
            </a:rPr>
            <a:t>Palliative radiotherapy</a:t>
          </a:r>
        </a:p>
      </dgm:t>
    </dgm:pt>
    <dgm:pt modelId="{1EE9140B-D41B-48BE-B18B-E6FD07B7B0BF}" type="parTrans" cxnId="{3F5A62B9-50E2-45C1-A018-D1F8ACC0E17B}">
      <dgm:prSet/>
      <dgm:spPr/>
      <dgm:t>
        <a:bodyPr/>
        <a:lstStyle/>
        <a:p>
          <a:endParaRPr lang="en-US"/>
        </a:p>
      </dgm:t>
    </dgm:pt>
    <dgm:pt modelId="{224EB356-E264-4032-8234-07323BB41BE4}" type="sibTrans" cxnId="{3F5A62B9-50E2-45C1-A018-D1F8ACC0E17B}">
      <dgm:prSet/>
      <dgm:spPr/>
      <dgm:t>
        <a:bodyPr/>
        <a:lstStyle/>
        <a:p>
          <a:endParaRPr lang="en-US"/>
        </a:p>
      </dgm:t>
    </dgm:pt>
    <dgm:pt modelId="{FC4D0D8F-880E-4492-BAFF-5726BF2A0A9A}">
      <dgm:prSet phldrT="[Text]" custT="1"/>
      <dgm:spPr/>
      <dgm:t>
        <a:bodyPr/>
        <a:lstStyle/>
        <a:p>
          <a:pPr algn="l">
            <a:buFont typeface="Arial" panose="020B0604020202020204" pitchFamily="34" charset="0"/>
            <a:buChar char="•"/>
          </a:pPr>
          <a:r>
            <a:rPr lang="en-US" sz="2000" dirty="0">
              <a:latin typeface="+mj-lt"/>
              <a:cs typeface="Times New Roman" panose="02020603050405020304" pitchFamily="18" charset="0"/>
            </a:rPr>
            <a:t>Criteria:</a:t>
          </a:r>
        </a:p>
      </dgm:t>
    </dgm:pt>
    <dgm:pt modelId="{79D26DFD-AA71-41C5-A773-00DE06E62723}" type="parTrans" cxnId="{7E249928-ABDE-4DE1-AC28-036656490AF3}">
      <dgm:prSet/>
      <dgm:spPr/>
      <dgm:t>
        <a:bodyPr/>
        <a:lstStyle/>
        <a:p>
          <a:endParaRPr lang="en-US"/>
        </a:p>
      </dgm:t>
    </dgm:pt>
    <dgm:pt modelId="{B8B88C4C-FA11-4A30-AC58-467EFFCBB232}" type="sibTrans" cxnId="{7E249928-ABDE-4DE1-AC28-036656490AF3}">
      <dgm:prSet/>
      <dgm:spPr/>
      <dgm:t>
        <a:bodyPr/>
        <a:lstStyle/>
        <a:p>
          <a:endParaRPr lang="en-US"/>
        </a:p>
      </dgm:t>
    </dgm:pt>
    <dgm:pt modelId="{F64F4C6A-F9B9-4E02-84F8-581CE8E4C393}">
      <dgm:prSet phldrT="[Text]" custT="1"/>
      <dgm:spPr/>
      <dgm:t>
        <a:bodyPr/>
        <a:lstStyle/>
        <a:p>
          <a:r>
            <a:rPr lang="en-US" sz="2000" b="0" dirty="0">
              <a:latin typeface="+mj-lt"/>
              <a:cs typeface="Times New Roman" panose="02020603050405020304" pitchFamily="18" charset="0"/>
            </a:rPr>
            <a:t>Orthopedic fixation </a:t>
          </a:r>
        </a:p>
      </dgm:t>
    </dgm:pt>
    <dgm:pt modelId="{EFA006DD-CD7E-4BEB-B114-3D6965FAFAD0}" type="parTrans" cxnId="{88C43794-F748-4DC2-B9D3-490E19DFE563}">
      <dgm:prSet/>
      <dgm:spPr/>
      <dgm:t>
        <a:bodyPr/>
        <a:lstStyle/>
        <a:p>
          <a:endParaRPr lang="en-US"/>
        </a:p>
      </dgm:t>
    </dgm:pt>
    <dgm:pt modelId="{A95B84CB-AB80-4BC7-A388-093959BCA2EB}" type="sibTrans" cxnId="{88C43794-F748-4DC2-B9D3-490E19DFE563}">
      <dgm:prSet/>
      <dgm:spPr/>
      <dgm:t>
        <a:bodyPr/>
        <a:lstStyle/>
        <a:p>
          <a:endParaRPr lang="en-US"/>
        </a:p>
      </dgm:t>
    </dgm:pt>
    <dgm:pt modelId="{47701D8E-B670-45C4-8901-80234726A2E2}">
      <dgm:prSet phldrT="[Text]" custT="1"/>
      <dgm:spPr/>
      <dgm:t>
        <a:bodyPr/>
        <a:lstStyle/>
        <a:p>
          <a:r>
            <a:rPr lang="en-US" sz="1800" b="0" dirty="0">
              <a:latin typeface="+mn-lt"/>
              <a:cs typeface="Times New Roman" panose="02020603050405020304" pitchFamily="18" charset="0"/>
            </a:rPr>
            <a:t>Criteria:</a:t>
          </a:r>
        </a:p>
      </dgm:t>
    </dgm:pt>
    <dgm:pt modelId="{2322F5D0-39DC-4BDE-AEC9-50225E12650A}" type="parTrans" cxnId="{C37F3D91-E2F5-442C-8FB0-4312753366EC}">
      <dgm:prSet/>
      <dgm:spPr/>
      <dgm:t>
        <a:bodyPr/>
        <a:lstStyle/>
        <a:p>
          <a:endParaRPr lang="en-US"/>
        </a:p>
      </dgm:t>
    </dgm:pt>
    <dgm:pt modelId="{BD88339C-8244-45FE-B9D7-AF92658DC173}" type="sibTrans" cxnId="{C37F3D91-E2F5-442C-8FB0-4312753366EC}">
      <dgm:prSet/>
      <dgm:spPr/>
      <dgm:t>
        <a:bodyPr/>
        <a:lstStyle/>
        <a:p>
          <a:endParaRPr lang="en-US"/>
        </a:p>
      </dgm:t>
    </dgm:pt>
    <dgm:pt modelId="{2560304B-CA5D-43DE-8646-23D2691F6C51}">
      <dgm:prSet phldrT="[Text]"/>
      <dgm:spPr/>
      <dgm:t>
        <a:bodyPr/>
        <a:lstStyle/>
        <a:p>
          <a:r>
            <a:rPr lang="en-US" dirty="0"/>
            <a:t>Antiresorptive Therapy</a:t>
          </a:r>
        </a:p>
      </dgm:t>
    </dgm:pt>
    <dgm:pt modelId="{76129E2E-5B53-4DCC-9802-B1214024E2B4}" type="parTrans" cxnId="{E261A88B-B483-4FF1-ACCA-AAA885592C0A}">
      <dgm:prSet/>
      <dgm:spPr/>
      <dgm:t>
        <a:bodyPr/>
        <a:lstStyle/>
        <a:p>
          <a:endParaRPr lang="en-US"/>
        </a:p>
      </dgm:t>
    </dgm:pt>
    <dgm:pt modelId="{ECB0F2D7-0744-42F8-9511-D1D26CB3489A}" type="sibTrans" cxnId="{E261A88B-B483-4FF1-ACCA-AAA885592C0A}">
      <dgm:prSet/>
      <dgm:spPr/>
      <dgm:t>
        <a:bodyPr/>
        <a:lstStyle/>
        <a:p>
          <a:endParaRPr lang="en-US"/>
        </a:p>
      </dgm:t>
    </dgm:pt>
    <dgm:pt modelId="{D808E799-FE3F-41BB-9068-17D56E0DB172}">
      <dgm:prSet phldrT="[Text]" custT="1"/>
      <dgm:spPr/>
      <dgm:t>
        <a:bodyPr/>
        <a:lstStyle/>
        <a:p>
          <a:pPr marL="228600" lvl="1" indent="0" algn="ctr" defTabSz="889000">
            <a:lnSpc>
              <a:spcPct val="90000"/>
            </a:lnSpc>
            <a:spcBef>
              <a:spcPct val="0"/>
            </a:spcBef>
            <a:spcAft>
              <a:spcPct val="15000"/>
            </a:spcAft>
          </a:pPr>
          <a:r>
            <a:rPr lang="en-US" sz="1800" b="1" dirty="0">
              <a:latin typeface="+mj-lt"/>
              <a:cs typeface="Times New Roman" panose="02020603050405020304" pitchFamily="18" charset="0"/>
            </a:rPr>
            <a:t>Bisphosphonate infusions</a:t>
          </a:r>
        </a:p>
      </dgm:t>
    </dgm:pt>
    <dgm:pt modelId="{E2CD9CD3-CA70-4580-BF5B-C6019844FC45}" type="parTrans" cxnId="{6AC04D9F-2C63-4904-ABCA-2EDA5B39088F}">
      <dgm:prSet/>
      <dgm:spPr/>
      <dgm:t>
        <a:bodyPr/>
        <a:lstStyle/>
        <a:p>
          <a:endParaRPr lang="en-US"/>
        </a:p>
      </dgm:t>
    </dgm:pt>
    <dgm:pt modelId="{C8F99CA5-998D-4CE9-98DE-1E96693A073D}" type="sibTrans" cxnId="{6AC04D9F-2C63-4904-ABCA-2EDA5B39088F}">
      <dgm:prSet/>
      <dgm:spPr/>
      <dgm:t>
        <a:bodyPr/>
        <a:lstStyle/>
        <a:p>
          <a:endParaRPr lang="en-US"/>
        </a:p>
      </dgm:t>
    </dgm:pt>
    <dgm:pt modelId="{3B886F4C-EBBF-4430-A71A-B0830685CF5C}">
      <dgm:prSet phldrT="[Text]" custT="1"/>
      <dgm:spPr/>
      <dgm:t>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dirty="0">
              <a:latin typeface="+mj-lt"/>
              <a:cs typeface="Times New Roman" panose="02020603050405020304" pitchFamily="18" charset="0"/>
            </a:rPr>
            <a:t>  OR</a:t>
          </a:r>
          <a:endParaRPr lang="en-US" sz="1800" dirty="0">
            <a:latin typeface="+mj-lt"/>
          </a:endParaRPr>
        </a:p>
      </dgm:t>
    </dgm:pt>
    <dgm:pt modelId="{85D0755B-2130-4B00-8BE4-57F561D23836}" type="parTrans" cxnId="{43F1E691-ACE4-4210-A5BA-AFE38E51CDC0}">
      <dgm:prSet/>
      <dgm:spPr/>
      <dgm:t>
        <a:bodyPr/>
        <a:lstStyle/>
        <a:p>
          <a:endParaRPr lang="en-US"/>
        </a:p>
      </dgm:t>
    </dgm:pt>
    <dgm:pt modelId="{FAE0B249-C3C0-40FD-B44D-D1F1B58A7DD1}" type="sibTrans" cxnId="{43F1E691-ACE4-4210-A5BA-AFE38E51CDC0}">
      <dgm:prSet/>
      <dgm:spPr/>
      <dgm:t>
        <a:bodyPr/>
        <a:lstStyle/>
        <a:p>
          <a:endParaRPr lang="en-US"/>
        </a:p>
      </dgm:t>
    </dgm:pt>
    <dgm:pt modelId="{456C12F2-2DA2-4EE5-A52F-BEEFD7CFC5B5}">
      <dgm:prSet phldrT="[Text]" custT="1"/>
      <dgm:spPr/>
      <dgm:t>
        <a:bodyPr/>
        <a:lstStyle/>
        <a:p>
          <a:pPr algn="l">
            <a:buFont typeface="Arial" panose="020B0604020202020204" pitchFamily="34" charset="0"/>
            <a:buNone/>
          </a:pPr>
          <a:r>
            <a:rPr lang="en-US" sz="2000" dirty="0">
              <a:latin typeface="+mj-lt"/>
              <a:cs typeface="Times New Roman" panose="02020603050405020304" pitchFamily="18" charset="0"/>
            </a:rPr>
            <a:t>a) Symptomatic or threatening bone metastasis without structural compromise</a:t>
          </a:r>
        </a:p>
      </dgm:t>
    </dgm:pt>
    <dgm:pt modelId="{F09EE792-386C-4A6B-B347-8DECB04AC1A3}" type="parTrans" cxnId="{F8556DFC-B469-4251-8EEB-7C5F2A02FF97}">
      <dgm:prSet/>
      <dgm:spPr/>
      <dgm:t>
        <a:bodyPr/>
        <a:lstStyle/>
        <a:p>
          <a:endParaRPr lang="en-US"/>
        </a:p>
      </dgm:t>
    </dgm:pt>
    <dgm:pt modelId="{7FBC82A0-6275-45CA-8A22-ED74F9F6BEE9}" type="sibTrans" cxnId="{F8556DFC-B469-4251-8EEB-7C5F2A02FF97}">
      <dgm:prSet/>
      <dgm:spPr/>
      <dgm:t>
        <a:bodyPr/>
        <a:lstStyle/>
        <a:p>
          <a:endParaRPr lang="en-US"/>
        </a:p>
      </dgm:t>
    </dgm:pt>
    <dgm:pt modelId="{7CE35499-DFD5-4C90-BFEF-C34AB77A07A9}">
      <dgm:prSet phldrT="[Text]" custT="1"/>
      <dgm:spPr/>
      <dgm:t>
        <a:bodyPr/>
        <a:lstStyle/>
        <a:p>
          <a:pPr algn="l">
            <a:buFont typeface="Arial" panose="020B0604020202020204" pitchFamily="34" charset="0"/>
            <a:buNone/>
          </a:pPr>
          <a:r>
            <a:rPr lang="en-US" sz="2000" dirty="0">
              <a:latin typeface="+mj-lt"/>
              <a:cs typeface="Times New Roman" panose="02020603050405020304" pitchFamily="18" charset="0"/>
            </a:rPr>
            <a:t> b)No threatened  spinal cord compression</a:t>
          </a:r>
        </a:p>
      </dgm:t>
    </dgm:pt>
    <dgm:pt modelId="{BF73B3EE-10B6-4F26-A7D4-C589A9DD9E30}" type="parTrans" cxnId="{DB13E1AC-A505-44C4-9A74-011BE141B60B}">
      <dgm:prSet/>
      <dgm:spPr/>
      <dgm:t>
        <a:bodyPr/>
        <a:lstStyle/>
        <a:p>
          <a:endParaRPr lang="en-US"/>
        </a:p>
      </dgm:t>
    </dgm:pt>
    <dgm:pt modelId="{585D34A7-4556-4FC4-98D8-C8186285A9BC}" type="sibTrans" cxnId="{DB13E1AC-A505-44C4-9A74-011BE141B60B}">
      <dgm:prSet/>
      <dgm:spPr/>
      <dgm:t>
        <a:bodyPr/>
        <a:lstStyle/>
        <a:p>
          <a:endParaRPr lang="en-US"/>
        </a:p>
      </dgm:t>
    </dgm:pt>
    <dgm:pt modelId="{BD878CFE-5E72-4C7C-8AFE-254347EE3B7F}">
      <dgm:prSet phldrT="[Text]" custT="1"/>
      <dgm:spPr/>
      <dgm:t>
        <a:bodyPr/>
        <a:lstStyle/>
        <a:p>
          <a:endParaRPr lang="en-US" sz="2000" dirty="0">
            <a:latin typeface="+mn-lt"/>
          </a:endParaRPr>
        </a:p>
      </dgm:t>
    </dgm:pt>
    <dgm:pt modelId="{26720393-900A-41C1-85D5-ACFDB1B2B41F}" type="parTrans" cxnId="{1F9421DA-AFD2-425B-BF9D-0339656FCB07}">
      <dgm:prSet/>
      <dgm:spPr/>
      <dgm:t>
        <a:bodyPr/>
        <a:lstStyle/>
        <a:p>
          <a:endParaRPr lang="en-US"/>
        </a:p>
      </dgm:t>
    </dgm:pt>
    <dgm:pt modelId="{E7A05492-A88D-40C3-8E63-162331115FE9}" type="sibTrans" cxnId="{1F9421DA-AFD2-425B-BF9D-0339656FCB07}">
      <dgm:prSet/>
      <dgm:spPr/>
      <dgm:t>
        <a:bodyPr/>
        <a:lstStyle/>
        <a:p>
          <a:endParaRPr lang="en-US"/>
        </a:p>
      </dgm:t>
    </dgm:pt>
    <dgm:pt modelId="{5A5CC8E6-C637-4900-8FE3-A75D868D787A}">
      <dgm:prSet phldrT="[Text]" custT="1"/>
      <dgm:spPr/>
      <dgm:t>
        <a:bodyPr/>
        <a:lstStyle/>
        <a:p>
          <a:pPr>
            <a:buNone/>
          </a:pPr>
          <a:r>
            <a:rPr lang="en-US" sz="1800" b="0" dirty="0">
              <a:latin typeface="+mn-lt"/>
              <a:cs typeface="Times New Roman" panose="02020603050405020304" pitchFamily="18" charset="0"/>
            </a:rPr>
            <a:t>a) Structural compromise in a weight-bearing region</a:t>
          </a:r>
        </a:p>
      </dgm:t>
    </dgm:pt>
    <dgm:pt modelId="{16B8E7A8-2E9F-4886-96EF-534CBCC7F5CC}" type="parTrans" cxnId="{D44653E6-934D-455C-8A30-A473FD9374B7}">
      <dgm:prSet/>
      <dgm:spPr/>
      <dgm:t>
        <a:bodyPr/>
        <a:lstStyle/>
        <a:p>
          <a:endParaRPr lang="en-US"/>
        </a:p>
      </dgm:t>
    </dgm:pt>
    <dgm:pt modelId="{760C3D1A-F5AB-4C13-8CB5-F53784624833}" type="sibTrans" cxnId="{D44653E6-934D-455C-8A30-A473FD9374B7}">
      <dgm:prSet/>
      <dgm:spPr/>
      <dgm:t>
        <a:bodyPr/>
        <a:lstStyle/>
        <a:p>
          <a:endParaRPr lang="en-US"/>
        </a:p>
      </dgm:t>
    </dgm:pt>
    <dgm:pt modelId="{4896DB4A-789C-4983-82C7-5103393B440F}">
      <dgm:prSet phldrT="[Text]" custT="1"/>
      <dgm:spPr/>
      <dgm:t>
        <a:bodyPr/>
        <a:lstStyle/>
        <a:p>
          <a:pPr>
            <a:buNone/>
          </a:pPr>
          <a:r>
            <a:rPr lang="en-US" sz="1800" b="0" dirty="0">
              <a:latin typeface="+mn-lt"/>
              <a:cs typeface="Times New Roman" panose="02020603050405020304" pitchFamily="18" charset="0"/>
            </a:rPr>
            <a:t>b) Or  threatening spinal cord compression</a:t>
          </a:r>
        </a:p>
      </dgm:t>
    </dgm:pt>
    <dgm:pt modelId="{73695B7B-A4A9-4603-B665-ED23AB38C83B}" type="parTrans" cxnId="{A5B1D051-368F-4DF6-9904-C59BE9AF64D6}">
      <dgm:prSet/>
      <dgm:spPr/>
      <dgm:t>
        <a:bodyPr/>
        <a:lstStyle/>
        <a:p>
          <a:endParaRPr lang="en-US"/>
        </a:p>
      </dgm:t>
    </dgm:pt>
    <dgm:pt modelId="{D09C031B-56A7-4D15-A117-DB7599036C66}" type="sibTrans" cxnId="{A5B1D051-368F-4DF6-9904-C59BE9AF64D6}">
      <dgm:prSet/>
      <dgm:spPr/>
      <dgm:t>
        <a:bodyPr/>
        <a:lstStyle/>
        <a:p>
          <a:endParaRPr lang="en-US"/>
        </a:p>
      </dgm:t>
    </dgm:pt>
    <dgm:pt modelId="{4925E774-BC29-4B2D-BF6C-AF5F0EEC0B7C}">
      <dgm:prSet phldrT="[Text]" custT="1"/>
      <dgm:spPr/>
      <dgm:t>
        <a:bodyPr/>
        <a:lstStyle/>
        <a:p>
          <a:pPr>
            <a:buNone/>
          </a:pPr>
          <a:endParaRPr lang="en-US" sz="1800" b="0" dirty="0">
            <a:latin typeface="+mn-lt"/>
            <a:cs typeface="Times New Roman" panose="02020603050405020304" pitchFamily="18" charset="0"/>
          </a:endParaRPr>
        </a:p>
      </dgm:t>
    </dgm:pt>
    <dgm:pt modelId="{FB542B08-4D5C-4074-A2DD-94A81417850B}" type="parTrans" cxnId="{8331C75E-09AC-417F-9095-53B5031ABE48}">
      <dgm:prSet/>
      <dgm:spPr/>
      <dgm:t>
        <a:bodyPr/>
        <a:lstStyle/>
        <a:p>
          <a:endParaRPr lang="en-US"/>
        </a:p>
      </dgm:t>
    </dgm:pt>
    <dgm:pt modelId="{37380413-A8B4-4BF4-A8BD-607859A89463}" type="sibTrans" cxnId="{8331C75E-09AC-417F-9095-53B5031ABE48}">
      <dgm:prSet/>
      <dgm:spPr/>
      <dgm:t>
        <a:bodyPr/>
        <a:lstStyle/>
        <a:p>
          <a:endParaRPr lang="en-US"/>
        </a:p>
      </dgm:t>
    </dgm:pt>
    <dgm:pt modelId="{6E50530E-E777-428A-8BC7-F6A5E4D98BEA}">
      <dgm:prSet phldrT="[Text]" custT="1"/>
      <dgm:spPr/>
      <dgm:t>
        <a:bodyPr/>
        <a:lstStyle/>
        <a:p>
          <a:pPr>
            <a:buNone/>
          </a:pPr>
          <a:endParaRPr lang="en-US" sz="1800" b="0" dirty="0">
            <a:latin typeface="+mn-lt"/>
            <a:cs typeface="Times New Roman" panose="02020603050405020304" pitchFamily="18" charset="0"/>
          </a:endParaRPr>
        </a:p>
      </dgm:t>
    </dgm:pt>
    <dgm:pt modelId="{49DFE3F2-5A4D-4CE5-B92C-634998E82E73}" type="parTrans" cxnId="{AE4D4565-BA43-4FDE-9791-6069DB9ADB8C}">
      <dgm:prSet/>
      <dgm:spPr/>
      <dgm:t>
        <a:bodyPr/>
        <a:lstStyle/>
        <a:p>
          <a:endParaRPr lang="en-US"/>
        </a:p>
      </dgm:t>
    </dgm:pt>
    <dgm:pt modelId="{0C6AC52C-8AD0-4FE3-9CE5-896CF1F01C09}" type="sibTrans" cxnId="{AE4D4565-BA43-4FDE-9791-6069DB9ADB8C}">
      <dgm:prSet/>
      <dgm:spPr/>
      <dgm:t>
        <a:bodyPr/>
        <a:lstStyle/>
        <a:p>
          <a:endParaRPr lang="en-US"/>
        </a:p>
      </dgm:t>
    </dgm:pt>
    <dgm:pt modelId="{C52CE6F2-9F82-41A5-AC58-DA9AD313C5FD}">
      <dgm:prSet phldrT="[Text]" custT="1"/>
      <dgm:spPr/>
      <dgm:t>
        <a:bodyPr/>
        <a:lstStyle/>
        <a:p>
          <a:pPr>
            <a:buNone/>
          </a:pPr>
          <a:r>
            <a:rPr lang="en-US" sz="1800" b="0" dirty="0">
              <a:latin typeface="+mn-lt"/>
              <a:cs typeface="Times New Roman" panose="02020603050405020304" pitchFamily="18" charset="0"/>
            </a:rPr>
            <a:t>**Fixation needs to occur prior to palliative radiotherapy</a:t>
          </a:r>
        </a:p>
      </dgm:t>
    </dgm:pt>
    <dgm:pt modelId="{23853462-4A7B-4FA5-92BD-B2D1DD4FD7E0}" type="parTrans" cxnId="{A2EA0037-987D-4EE4-B9A2-DBA20C131DBD}">
      <dgm:prSet/>
      <dgm:spPr/>
      <dgm:t>
        <a:bodyPr/>
        <a:lstStyle/>
        <a:p>
          <a:endParaRPr lang="en-US"/>
        </a:p>
      </dgm:t>
    </dgm:pt>
    <dgm:pt modelId="{3A8223BD-EC7D-4E08-9209-F2F05A60A3DE}" type="sibTrans" cxnId="{A2EA0037-987D-4EE4-B9A2-DBA20C131DBD}">
      <dgm:prSet/>
      <dgm:spPr/>
      <dgm:t>
        <a:bodyPr/>
        <a:lstStyle/>
        <a:p>
          <a:endParaRPr lang="en-US"/>
        </a:p>
      </dgm:t>
    </dgm:pt>
    <dgm:pt modelId="{1A8AB506-B87E-48BA-A845-C27555A51E4E}">
      <dgm:prSet phldrT="[Text]" custT="1"/>
      <dgm:spPr/>
      <dgm:t>
        <a:bodyPr/>
        <a:lstStyle/>
        <a:p>
          <a:pPr marL="342900" lvl="2" indent="0" algn="ctr" defTabSz="800100">
            <a:lnSpc>
              <a:spcPct val="90000"/>
            </a:lnSpc>
            <a:spcBef>
              <a:spcPct val="0"/>
            </a:spcBef>
            <a:spcAft>
              <a:spcPct val="15000"/>
            </a:spcAft>
          </a:pPr>
          <a:r>
            <a:rPr lang="en-US" sz="1600" dirty="0">
              <a:latin typeface="+mj-lt"/>
              <a:cs typeface="Times New Roman" panose="02020603050405020304" pitchFamily="18" charset="0"/>
            </a:rPr>
            <a:t>Dose reduction if reduced renal function</a:t>
          </a:r>
        </a:p>
      </dgm:t>
    </dgm:pt>
    <dgm:pt modelId="{2704054A-6672-4170-93B2-CF2AE4B7C84F}" type="parTrans" cxnId="{5DC840AE-A0E4-45C1-B219-B4304270698C}">
      <dgm:prSet/>
      <dgm:spPr/>
      <dgm:t>
        <a:bodyPr/>
        <a:lstStyle/>
        <a:p>
          <a:endParaRPr lang="en-US"/>
        </a:p>
      </dgm:t>
    </dgm:pt>
    <dgm:pt modelId="{5B7A9466-0B7D-4055-814F-6D82AD9FC493}" type="sibTrans" cxnId="{5DC840AE-A0E4-45C1-B219-B4304270698C}">
      <dgm:prSet/>
      <dgm:spPr/>
      <dgm:t>
        <a:bodyPr/>
        <a:lstStyle/>
        <a:p>
          <a:endParaRPr lang="en-US"/>
        </a:p>
      </dgm:t>
    </dgm:pt>
    <dgm:pt modelId="{78F4E9B9-6644-448A-A5A1-2F392EC604B1}">
      <dgm:prSet phldrT="[Text]" custT="1"/>
      <dgm:spPr/>
      <dgm:t>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latin typeface="+mj-lt"/>
              <a:cs typeface="Times New Roman" panose="02020603050405020304" pitchFamily="18" charset="0"/>
            </a:rPr>
            <a:t>**With either option calcium and vitamin D supplementation are essential</a:t>
          </a:r>
        </a:p>
        <a:p>
          <a:pPr marL="228600" lvl="1" indent="0" algn="l" defTabSz="889000">
            <a:lnSpc>
              <a:spcPct val="90000"/>
            </a:lnSpc>
            <a:spcBef>
              <a:spcPct val="0"/>
            </a:spcBef>
            <a:spcAft>
              <a:spcPct val="15000"/>
            </a:spcAft>
          </a:pPr>
          <a:endParaRPr lang="en-US" sz="1900" dirty="0"/>
        </a:p>
      </dgm:t>
    </dgm:pt>
    <dgm:pt modelId="{3F523A8F-5A57-44B0-A672-CABAF65E5540}" type="parTrans" cxnId="{2363DECC-3F51-49D5-9C79-51D4B55E5923}">
      <dgm:prSet/>
      <dgm:spPr/>
      <dgm:t>
        <a:bodyPr/>
        <a:lstStyle/>
        <a:p>
          <a:endParaRPr lang="en-US"/>
        </a:p>
      </dgm:t>
    </dgm:pt>
    <dgm:pt modelId="{D1A8678F-5FA4-4CBD-90EE-3646A2912305}" type="sibTrans" cxnId="{2363DECC-3F51-49D5-9C79-51D4B55E5923}">
      <dgm:prSet/>
      <dgm:spPr/>
      <dgm:t>
        <a:bodyPr/>
        <a:lstStyle/>
        <a:p>
          <a:endParaRPr lang="en-US"/>
        </a:p>
      </dgm:t>
    </dgm:pt>
    <dgm:pt modelId="{AF1FF09B-3AE1-4887-91DA-07B5BEECA1D1}">
      <dgm:prSet phldrT="[Text]" custT="1"/>
      <dgm:spPr/>
      <dgm:t>
        <a:bodyPr/>
        <a:lstStyle/>
        <a:p>
          <a:pPr marL="228600" lvl="1" indent="0" algn="l" defTabSz="889000">
            <a:lnSpc>
              <a:spcPct val="90000"/>
            </a:lnSpc>
            <a:spcBef>
              <a:spcPct val="0"/>
            </a:spcBef>
            <a:spcAft>
              <a:spcPct val="15000"/>
            </a:spcAft>
          </a:pPr>
          <a:endParaRPr lang="en-US" sz="1800" dirty="0">
            <a:latin typeface="+mj-lt"/>
          </a:endParaRPr>
        </a:p>
      </dgm:t>
    </dgm:pt>
    <dgm:pt modelId="{DCA716CF-DF38-4742-A9D7-07985EFA6DFE}" type="parTrans" cxnId="{9088CFBB-AB44-4F5D-BC54-4D2376EECD32}">
      <dgm:prSet/>
      <dgm:spPr/>
      <dgm:t>
        <a:bodyPr/>
        <a:lstStyle/>
        <a:p>
          <a:endParaRPr lang="en-US"/>
        </a:p>
      </dgm:t>
    </dgm:pt>
    <dgm:pt modelId="{C2E7BB4B-56CD-4346-9CEB-ED11A4FF469D}" type="sibTrans" cxnId="{9088CFBB-AB44-4F5D-BC54-4D2376EECD32}">
      <dgm:prSet/>
      <dgm:spPr/>
      <dgm:t>
        <a:bodyPr/>
        <a:lstStyle/>
        <a:p>
          <a:endParaRPr lang="en-US"/>
        </a:p>
      </dgm:t>
    </dgm:pt>
    <dgm:pt modelId="{19E064AA-5F87-49C2-BB9D-3D46DCC2D415}">
      <dgm:prSet phldrT="[Text]" custT="1"/>
      <dgm:spPr/>
      <dgm:t>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latin typeface="+mj-lt"/>
              <a:cs typeface="Times New Roman" panose="02020603050405020304" pitchFamily="18" charset="0"/>
            </a:rPr>
            <a:t>Subcutaneous RANK Ligand inhibitor</a:t>
          </a:r>
          <a:endParaRPr lang="en-US" sz="1800" dirty="0">
            <a:latin typeface="+mj-lt"/>
          </a:endParaRPr>
        </a:p>
      </dgm:t>
    </dgm:pt>
    <dgm:pt modelId="{CB353204-9069-405D-9974-000156D7A6CE}" type="parTrans" cxnId="{95D5F35A-DF75-44B6-B47B-95FD4D6E7DCC}">
      <dgm:prSet/>
      <dgm:spPr/>
      <dgm:t>
        <a:bodyPr/>
        <a:lstStyle/>
        <a:p>
          <a:endParaRPr lang="en-US"/>
        </a:p>
      </dgm:t>
    </dgm:pt>
    <dgm:pt modelId="{AEE1E871-3618-4A50-8548-6F79C920635A}" type="sibTrans" cxnId="{95D5F35A-DF75-44B6-B47B-95FD4D6E7DCC}">
      <dgm:prSet/>
      <dgm:spPr/>
      <dgm:t>
        <a:bodyPr/>
        <a:lstStyle/>
        <a:p>
          <a:endParaRPr lang="en-US"/>
        </a:p>
      </dgm:t>
    </dgm:pt>
    <dgm:pt modelId="{8509F544-93CC-49C2-B091-EB4C6568C5F1}" type="pres">
      <dgm:prSet presAssocID="{B59BD2CA-B17F-402C-A8EB-C4B363D234A9}" presName="Name0" presStyleCnt="0">
        <dgm:presLayoutVars>
          <dgm:dir/>
          <dgm:animLvl val="lvl"/>
          <dgm:resizeHandles val="exact"/>
        </dgm:presLayoutVars>
      </dgm:prSet>
      <dgm:spPr/>
    </dgm:pt>
    <dgm:pt modelId="{AD29B95D-6846-4F3B-81C1-6D487F53A0E9}" type="pres">
      <dgm:prSet presAssocID="{FEA4ABE9-9318-4FD5-B82E-9752003A27CA}" presName="composite" presStyleCnt="0"/>
      <dgm:spPr/>
    </dgm:pt>
    <dgm:pt modelId="{D975CADC-42A8-483E-A34B-35055B4D71A2}" type="pres">
      <dgm:prSet presAssocID="{FEA4ABE9-9318-4FD5-B82E-9752003A27CA}" presName="parTx" presStyleLbl="alignNode1" presStyleIdx="0" presStyleCnt="3">
        <dgm:presLayoutVars>
          <dgm:chMax val="0"/>
          <dgm:chPref val="0"/>
          <dgm:bulletEnabled val="1"/>
        </dgm:presLayoutVars>
      </dgm:prSet>
      <dgm:spPr/>
    </dgm:pt>
    <dgm:pt modelId="{D99C1C9D-B730-4F2A-A3CF-9C01D7BEED7E}" type="pres">
      <dgm:prSet presAssocID="{FEA4ABE9-9318-4FD5-B82E-9752003A27CA}" presName="desTx" presStyleLbl="alignAccFollowNode1" presStyleIdx="0" presStyleCnt="3">
        <dgm:presLayoutVars>
          <dgm:bulletEnabled val="1"/>
        </dgm:presLayoutVars>
      </dgm:prSet>
      <dgm:spPr/>
    </dgm:pt>
    <dgm:pt modelId="{D6C125FE-7CD6-4BAF-830C-54DDAAFE00E6}" type="pres">
      <dgm:prSet presAssocID="{224EB356-E264-4032-8234-07323BB41BE4}" presName="space" presStyleCnt="0"/>
      <dgm:spPr/>
    </dgm:pt>
    <dgm:pt modelId="{6162CD21-63AB-4A43-ADDE-F6EDFAB0AF4A}" type="pres">
      <dgm:prSet presAssocID="{F64F4C6A-F9B9-4E02-84F8-581CE8E4C393}" presName="composite" presStyleCnt="0"/>
      <dgm:spPr/>
    </dgm:pt>
    <dgm:pt modelId="{77B74AE3-824B-47EF-AA0F-DAF81707FAA0}" type="pres">
      <dgm:prSet presAssocID="{F64F4C6A-F9B9-4E02-84F8-581CE8E4C393}" presName="parTx" presStyleLbl="alignNode1" presStyleIdx="1" presStyleCnt="3">
        <dgm:presLayoutVars>
          <dgm:chMax val="0"/>
          <dgm:chPref val="0"/>
          <dgm:bulletEnabled val="1"/>
        </dgm:presLayoutVars>
      </dgm:prSet>
      <dgm:spPr/>
    </dgm:pt>
    <dgm:pt modelId="{5B1C3A82-8A3A-4F28-A178-A4D032C081A3}" type="pres">
      <dgm:prSet presAssocID="{F64F4C6A-F9B9-4E02-84F8-581CE8E4C393}" presName="desTx" presStyleLbl="alignAccFollowNode1" presStyleIdx="1" presStyleCnt="3">
        <dgm:presLayoutVars>
          <dgm:bulletEnabled val="1"/>
        </dgm:presLayoutVars>
      </dgm:prSet>
      <dgm:spPr/>
    </dgm:pt>
    <dgm:pt modelId="{3E7BA72F-5E45-453E-A572-5BAF778B4C5A}" type="pres">
      <dgm:prSet presAssocID="{A95B84CB-AB80-4BC7-A388-093959BCA2EB}" presName="space" presStyleCnt="0"/>
      <dgm:spPr/>
    </dgm:pt>
    <dgm:pt modelId="{4D0C7C10-A6B2-411E-A81F-B011AD08B4C1}" type="pres">
      <dgm:prSet presAssocID="{2560304B-CA5D-43DE-8646-23D2691F6C51}" presName="composite" presStyleCnt="0"/>
      <dgm:spPr/>
    </dgm:pt>
    <dgm:pt modelId="{7D7DB7E3-069F-440C-9056-A1BF9CA536F3}" type="pres">
      <dgm:prSet presAssocID="{2560304B-CA5D-43DE-8646-23D2691F6C51}" presName="parTx" presStyleLbl="alignNode1" presStyleIdx="2" presStyleCnt="3">
        <dgm:presLayoutVars>
          <dgm:chMax val="0"/>
          <dgm:chPref val="0"/>
          <dgm:bulletEnabled val="1"/>
        </dgm:presLayoutVars>
      </dgm:prSet>
      <dgm:spPr/>
    </dgm:pt>
    <dgm:pt modelId="{A25B09A6-5838-4D1F-839E-05E281F169B6}" type="pres">
      <dgm:prSet presAssocID="{2560304B-CA5D-43DE-8646-23D2691F6C51}" presName="desTx" presStyleLbl="alignAccFollowNode1" presStyleIdx="2" presStyleCnt="3" custScaleX="100205">
        <dgm:presLayoutVars>
          <dgm:bulletEnabled val="1"/>
        </dgm:presLayoutVars>
      </dgm:prSet>
      <dgm:spPr/>
    </dgm:pt>
  </dgm:ptLst>
  <dgm:cxnLst>
    <dgm:cxn modelId="{127D3A04-080F-4C89-8CAE-23FCAFE0838A}" type="presOf" srcId="{4896DB4A-789C-4983-82C7-5103393B440F}" destId="{5B1C3A82-8A3A-4F28-A178-A4D032C081A3}" srcOrd="0" destOrd="2" presId="urn:microsoft.com/office/officeart/2005/8/layout/hList1"/>
    <dgm:cxn modelId="{9ECA000A-77D7-4C2D-9040-B66ACB401265}" type="presOf" srcId="{5A5CC8E6-C637-4900-8FE3-A75D868D787A}" destId="{5B1C3A82-8A3A-4F28-A178-A4D032C081A3}" srcOrd="0" destOrd="1" presId="urn:microsoft.com/office/officeart/2005/8/layout/hList1"/>
    <dgm:cxn modelId="{C6267D13-9FE6-4B0D-8A2A-B234D71E4349}" type="presOf" srcId="{F64F4C6A-F9B9-4E02-84F8-581CE8E4C393}" destId="{77B74AE3-824B-47EF-AA0F-DAF81707FAA0}" srcOrd="0" destOrd="0" presId="urn:microsoft.com/office/officeart/2005/8/layout/hList1"/>
    <dgm:cxn modelId="{FE714E22-8CF2-4F2F-8E4D-448A0B0F76C8}" type="presOf" srcId="{456C12F2-2DA2-4EE5-A52F-BEEFD7CFC5B5}" destId="{D99C1C9D-B730-4F2A-A3CF-9C01D7BEED7E}" srcOrd="0" destOrd="1" presId="urn:microsoft.com/office/officeart/2005/8/layout/hList1"/>
    <dgm:cxn modelId="{7E249928-ABDE-4DE1-AC28-036656490AF3}" srcId="{FEA4ABE9-9318-4FD5-B82E-9752003A27CA}" destId="{FC4D0D8F-880E-4492-BAFF-5726BF2A0A9A}" srcOrd="0" destOrd="0" parTransId="{79D26DFD-AA71-41C5-A773-00DE06E62723}" sibTransId="{B8B88C4C-FA11-4A30-AC58-467EFFCBB232}"/>
    <dgm:cxn modelId="{8C69A62E-2491-4A3A-A0D7-DF75E9183D66}" type="presOf" srcId="{1A8AB506-B87E-48BA-A845-C27555A51E4E}" destId="{A25B09A6-5838-4D1F-839E-05E281F169B6}" srcOrd="0" destOrd="1" presId="urn:microsoft.com/office/officeart/2005/8/layout/hList1"/>
    <dgm:cxn modelId="{04F49E2F-FFBC-488A-92F0-22736170AD23}" type="presOf" srcId="{47701D8E-B670-45C4-8901-80234726A2E2}" destId="{5B1C3A82-8A3A-4F28-A178-A4D032C081A3}" srcOrd="0" destOrd="0" presId="urn:microsoft.com/office/officeart/2005/8/layout/hList1"/>
    <dgm:cxn modelId="{A2EA0037-987D-4EE4-B9A2-DBA20C131DBD}" srcId="{F64F4C6A-F9B9-4E02-84F8-581CE8E4C393}" destId="{C52CE6F2-9F82-41A5-AC58-DA9AD313C5FD}" srcOrd="3" destOrd="0" parTransId="{23853462-4A7B-4FA5-92BD-B2D1DD4FD7E0}" sibTransId="{3A8223BD-EC7D-4E08-9209-F2F05A60A3DE}"/>
    <dgm:cxn modelId="{48507738-84C1-4990-B5E9-6360309E47DF}" type="presOf" srcId="{19E064AA-5F87-49C2-BB9D-3D46DCC2D415}" destId="{A25B09A6-5838-4D1F-839E-05E281F169B6}" srcOrd="0" destOrd="3" presId="urn:microsoft.com/office/officeart/2005/8/layout/hList1"/>
    <dgm:cxn modelId="{7BC1FE38-D428-410B-A52C-AA392B6F9A5A}" type="presOf" srcId="{FC4D0D8F-880E-4492-BAFF-5726BF2A0A9A}" destId="{D99C1C9D-B730-4F2A-A3CF-9C01D7BEED7E}" srcOrd="0" destOrd="0" presId="urn:microsoft.com/office/officeart/2005/8/layout/hList1"/>
    <dgm:cxn modelId="{8331C75E-09AC-417F-9095-53B5031ABE48}" srcId="{F64F4C6A-F9B9-4E02-84F8-581CE8E4C393}" destId="{4925E774-BC29-4B2D-BF6C-AF5F0EEC0B7C}" srcOrd="5" destOrd="0" parTransId="{FB542B08-4D5C-4074-A2DD-94A81417850B}" sibTransId="{37380413-A8B4-4BF4-A8BD-607859A89463}"/>
    <dgm:cxn modelId="{AE4D4565-BA43-4FDE-9791-6069DB9ADB8C}" srcId="{F64F4C6A-F9B9-4E02-84F8-581CE8E4C393}" destId="{6E50530E-E777-428A-8BC7-F6A5E4D98BEA}" srcOrd="4" destOrd="0" parTransId="{49DFE3F2-5A4D-4CE5-B92C-634998E82E73}" sibTransId="{0C6AC52C-8AD0-4FE3-9CE5-896CF1F01C09}"/>
    <dgm:cxn modelId="{A5B1D051-368F-4DF6-9904-C59BE9AF64D6}" srcId="{F64F4C6A-F9B9-4E02-84F8-581CE8E4C393}" destId="{4896DB4A-789C-4983-82C7-5103393B440F}" srcOrd="2" destOrd="0" parTransId="{73695B7B-A4A9-4603-B665-ED23AB38C83B}" sibTransId="{D09C031B-56A7-4D15-A117-DB7599036C66}"/>
    <dgm:cxn modelId="{8411CC73-A805-4AE3-AAA2-21B9F9197661}" type="presOf" srcId="{2560304B-CA5D-43DE-8646-23D2691F6C51}" destId="{7D7DB7E3-069F-440C-9056-A1BF9CA536F3}" srcOrd="0" destOrd="0" presId="urn:microsoft.com/office/officeart/2005/8/layout/hList1"/>
    <dgm:cxn modelId="{95D5F35A-DF75-44B6-B47B-95FD4D6E7DCC}" srcId="{2560304B-CA5D-43DE-8646-23D2691F6C51}" destId="{19E064AA-5F87-49C2-BB9D-3D46DCC2D415}" srcOrd="2" destOrd="0" parTransId="{CB353204-9069-405D-9974-000156D7A6CE}" sibTransId="{AEE1E871-3618-4A50-8548-6F79C920635A}"/>
    <dgm:cxn modelId="{8685DF82-BDB4-42B8-8AE4-4060C610CCF9}" type="presOf" srcId="{B59BD2CA-B17F-402C-A8EB-C4B363D234A9}" destId="{8509F544-93CC-49C2-B091-EB4C6568C5F1}" srcOrd="0" destOrd="0" presId="urn:microsoft.com/office/officeart/2005/8/layout/hList1"/>
    <dgm:cxn modelId="{27499384-F8E7-4E16-872F-08680AD7AC12}" type="presOf" srcId="{AF1FF09B-3AE1-4887-91DA-07B5BEECA1D1}" destId="{A25B09A6-5838-4D1F-839E-05E281F169B6}" srcOrd="0" destOrd="4" presId="urn:microsoft.com/office/officeart/2005/8/layout/hList1"/>
    <dgm:cxn modelId="{E261A88B-B483-4FF1-ACCA-AAA885592C0A}" srcId="{B59BD2CA-B17F-402C-A8EB-C4B363D234A9}" destId="{2560304B-CA5D-43DE-8646-23D2691F6C51}" srcOrd="2" destOrd="0" parTransId="{76129E2E-5B53-4DCC-9802-B1214024E2B4}" sibTransId="{ECB0F2D7-0744-42F8-9511-D1D26CB3489A}"/>
    <dgm:cxn modelId="{FE2AC18D-2F8F-4650-AFCF-BFE81D715400}" type="presOf" srcId="{6E50530E-E777-428A-8BC7-F6A5E4D98BEA}" destId="{5B1C3A82-8A3A-4F28-A178-A4D032C081A3}" srcOrd="0" destOrd="4" presId="urn:microsoft.com/office/officeart/2005/8/layout/hList1"/>
    <dgm:cxn modelId="{C37F3D91-E2F5-442C-8FB0-4312753366EC}" srcId="{F64F4C6A-F9B9-4E02-84F8-581CE8E4C393}" destId="{47701D8E-B670-45C4-8901-80234726A2E2}" srcOrd="0" destOrd="0" parTransId="{2322F5D0-39DC-4BDE-AEC9-50225E12650A}" sibTransId="{BD88339C-8244-45FE-B9D7-AF92658DC173}"/>
    <dgm:cxn modelId="{43F1E691-ACE4-4210-A5BA-AFE38E51CDC0}" srcId="{2560304B-CA5D-43DE-8646-23D2691F6C51}" destId="{3B886F4C-EBBF-4430-A71A-B0830685CF5C}" srcOrd="1" destOrd="0" parTransId="{85D0755B-2130-4B00-8BE4-57F561D23836}" sibTransId="{FAE0B249-C3C0-40FD-B44D-D1F1B58A7DD1}"/>
    <dgm:cxn modelId="{88C43794-F748-4DC2-B9D3-490E19DFE563}" srcId="{B59BD2CA-B17F-402C-A8EB-C4B363D234A9}" destId="{F64F4C6A-F9B9-4E02-84F8-581CE8E4C393}" srcOrd="1" destOrd="0" parTransId="{EFA006DD-CD7E-4BEB-B114-3D6965FAFAD0}" sibTransId="{A95B84CB-AB80-4BC7-A388-093959BCA2EB}"/>
    <dgm:cxn modelId="{6AC04D9F-2C63-4904-ABCA-2EDA5B39088F}" srcId="{2560304B-CA5D-43DE-8646-23D2691F6C51}" destId="{D808E799-FE3F-41BB-9068-17D56E0DB172}" srcOrd="0" destOrd="0" parTransId="{E2CD9CD3-CA70-4580-BF5B-C6019844FC45}" sibTransId="{C8F99CA5-998D-4CE9-98DE-1E96693A073D}"/>
    <dgm:cxn modelId="{6CE38AA6-297B-4BF7-AB2B-0CF5ADD831E8}" type="presOf" srcId="{78F4E9B9-6644-448A-A5A1-2F392EC604B1}" destId="{A25B09A6-5838-4D1F-839E-05E281F169B6}" srcOrd="0" destOrd="5" presId="urn:microsoft.com/office/officeart/2005/8/layout/hList1"/>
    <dgm:cxn modelId="{6C4513A8-4C3A-49B5-9705-D915CE08B10A}" type="presOf" srcId="{BD878CFE-5E72-4C7C-8AFE-254347EE3B7F}" destId="{5B1C3A82-8A3A-4F28-A178-A4D032C081A3}" srcOrd="0" destOrd="6" presId="urn:microsoft.com/office/officeart/2005/8/layout/hList1"/>
    <dgm:cxn modelId="{DB13E1AC-A505-44C4-9A74-011BE141B60B}" srcId="{FEA4ABE9-9318-4FD5-B82E-9752003A27CA}" destId="{7CE35499-DFD5-4C90-BFEF-C34AB77A07A9}" srcOrd="2" destOrd="0" parTransId="{BF73B3EE-10B6-4F26-A7D4-C589A9DD9E30}" sibTransId="{585D34A7-4556-4FC4-98D8-C8186285A9BC}"/>
    <dgm:cxn modelId="{5DC840AE-A0E4-45C1-B219-B4304270698C}" srcId="{D808E799-FE3F-41BB-9068-17D56E0DB172}" destId="{1A8AB506-B87E-48BA-A845-C27555A51E4E}" srcOrd="0" destOrd="0" parTransId="{2704054A-6672-4170-93B2-CF2AE4B7C84F}" sibTransId="{5B7A9466-0B7D-4055-814F-6D82AD9FC493}"/>
    <dgm:cxn modelId="{9DEF27B1-FC69-4FD1-9A9A-C2CF6267518A}" type="presOf" srcId="{D808E799-FE3F-41BB-9068-17D56E0DB172}" destId="{A25B09A6-5838-4D1F-839E-05E281F169B6}" srcOrd="0" destOrd="0" presId="urn:microsoft.com/office/officeart/2005/8/layout/hList1"/>
    <dgm:cxn modelId="{3F5A62B9-50E2-45C1-A018-D1F8ACC0E17B}" srcId="{B59BD2CA-B17F-402C-A8EB-C4B363D234A9}" destId="{FEA4ABE9-9318-4FD5-B82E-9752003A27CA}" srcOrd="0" destOrd="0" parTransId="{1EE9140B-D41B-48BE-B18B-E6FD07B7B0BF}" sibTransId="{224EB356-E264-4032-8234-07323BB41BE4}"/>
    <dgm:cxn modelId="{9088CFBB-AB44-4F5D-BC54-4D2376EECD32}" srcId="{2560304B-CA5D-43DE-8646-23D2691F6C51}" destId="{AF1FF09B-3AE1-4887-91DA-07B5BEECA1D1}" srcOrd="3" destOrd="0" parTransId="{DCA716CF-DF38-4742-A9D7-07985EFA6DFE}" sibTransId="{C2E7BB4B-56CD-4346-9CEB-ED11A4FF469D}"/>
    <dgm:cxn modelId="{060E6FBF-CBBE-485C-A4F7-5D1423C8FE41}" type="presOf" srcId="{3B886F4C-EBBF-4430-A71A-B0830685CF5C}" destId="{A25B09A6-5838-4D1F-839E-05E281F169B6}" srcOrd="0" destOrd="2" presId="urn:microsoft.com/office/officeart/2005/8/layout/hList1"/>
    <dgm:cxn modelId="{B4E710C2-22F6-40D3-B1C6-7247923681F6}" type="presOf" srcId="{C52CE6F2-9F82-41A5-AC58-DA9AD313C5FD}" destId="{5B1C3A82-8A3A-4F28-A178-A4D032C081A3}" srcOrd="0" destOrd="3" presId="urn:microsoft.com/office/officeart/2005/8/layout/hList1"/>
    <dgm:cxn modelId="{16DD5DC5-9F0E-4068-9E82-FEFAFB54F5A7}" type="presOf" srcId="{7CE35499-DFD5-4C90-BFEF-C34AB77A07A9}" destId="{D99C1C9D-B730-4F2A-A3CF-9C01D7BEED7E}" srcOrd="0" destOrd="2" presId="urn:microsoft.com/office/officeart/2005/8/layout/hList1"/>
    <dgm:cxn modelId="{2363DECC-3F51-49D5-9C79-51D4B55E5923}" srcId="{2560304B-CA5D-43DE-8646-23D2691F6C51}" destId="{78F4E9B9-6644-448A-A5A1-2F392EC604B1}" srcOrd="4" destOrd="0" parTransId="{3F523A8F-5A57-44B0-A672-CABAF65E5540}" sibTransId="{D1A8678F-5FA4-4CBD-90EE-3646A2912305}"/>
    <dgm:cxn modelId="{1F9421DA-AFD2-425B-BF9D-0339656FCB07}" srcId="{F64F4C6A-F9B9-4E02-84F8-581CE8E4C393}" destId="{BD878CFE-5E72-4C7C-8AFE-254347EE3B7F}" srcOrd="6" destOrd="0" parTransId="{26720393-900A-41C1-85D5-ACFDB1B2B41F}" sibTransId="{E7A05492-A88D-40C3-8E63-162331115FE9}"/>
    <dgm:cxn modelId="{D44653E6-934D-455C-8A30-A473FD9374B7}" srcId="{F64F4C6A-F9B9-4E02-84F8-581CE8E4C393}" destId="{5A5CC8E6-C637-4900-8FE3-A75D868D787A}" srcOrd="1" destOrd="0" parTransId="{16B8E7A8-2E9F-4886-96EF-534CBCC7F5CC}" sibTransId="{760C3D1A-F5AB-4C13-8CB5-F53784624833}"/>
    <dgm:cxn modelId="{69B1A5F0-F6B4-4F2D-8EFA-E519B5E92928}" type="presOf" srcId="{FEA4ABE9-9318-4FD5-B82E-9752003A27CA}" destId="{D975CADC-42A8-483E-A34B-35055B4D71A2}" srcOrd="0" destOrd="0" presId="urn:microsoft.com/office/officeart/2005/8/layout/hList1"/>
    <dgm:cxn modelId="{DBAC41F6-909B-4DA8-824E-71CE35509578}" type="presOf" srcId="{4925E774-BC29-4B2D-BF6C-AF5F0EEC0B7C}" destId="{5B1C3A82-8A3A-4F28-A178-A4D032C081A3}" srcOrd="0" destOrd="5" presId="urn:microsoft.com/office/officeart/2005/8/layout/hList1"/>
    <dgm:cxn modelId="{F8556DFC-B469-4251-8EEB-7C5F2A02FF97}" srcId="{FEA4ABE9-9318-4FD5-B82E-9752003A27CA}" destId="{456C12F2-2DA2-4EE5-A52F-BEEFD7CFC5B5}" srcOrd="1" destOrd="0" parTransId="{F09EE792-386C-4A6B-B347-8DECB04AC1A3}" sibTransId="{7FBC82A0-6275-45CA-8A22-ED74F9F6BEE9}"/>
    <dgm:cxn modelId="{D1E3F7AB-DBCA-4550-B447-ED5AD95045E4}" type="presParOf" srcId="{8509F544-93CC-49C2-B091-EB4C6568C5F1}" destId="{AD29B95D-6846-4F3B-81C1-6D487F53A0E9}" srcOrd="0" destOrd="0" presId="urn:microsoft.com/office/officeart/2005/8/layout/hList1"/>
    <dgm:cxn modelId="{FB93C7F0-F637-4F6A-ACC7-FA9C422A0CA3}" type="presParOf" srcId="{AD29B95D-6846-4F3B-81C1-6D487F53A0E9}" destId="{D975CADC-42A8-483E-A34B-35055B4D71A2}" srcOrd="0" destOrd="0" presId="urn:microsoft.com/office/officeart/2005/8/layout/hList1"/>
    <dgm:cxn modelId="{79DFB2BF-A3A7-496D-A5F2-FDEB713CF8A4}" type="presParOf" srcId="{AD29B95D-6846-4F3B-81C1-6D487F53A0E9}" destId="{D99C1C9D-B730-4F2A-A3CF-9C01D7BEED7E}" srcOrd="1" destOrd="0" presId="urn:microsoft.com/office/officeart/2005/8/layout/hList1"/>
    <dgm:cxn modelId="{B7160B12-90B0-4319-A4C0-117662F2C592}" type="presParOf" srcId="{8509F544-93CC-49C2-B091-EB4C6568C5F1}" destId="{D6C125FE-7CD6-4BAF-830C-54DDAAFE00E6}" srcOrd="1" destOrd="0" presId="urn:microsoft.com/office/officeart/2005/8/layout/hList1"/>
    <dgm:cxn modelId="{6ADA4B51-D0C7-45CA-8C8C-DCC185A032CD}" type="presParOf" srcId="{8509F544-93CC-49C2-B091-EB4C6568C5F1}" destId="{6162CD21-63AB-4A43-ADDE-F6EDFAB0AF4A}" srcOrd="2" destOrd="0" presId="urn:microsoft.com/office/officeart/2005/8/layout/hList1"/>
    <dgm:cxn modelId="{615BF7F3-1968-4906-8BAE-6B314D5B8C98}" type="presParOf" srcId="{6162CD21-63AB-4A43-ADDE-F6EDFAB0AF4A}" destId="{77B74AE3-824B-47EF-AA0F-DAF81707FAA0}" srcOrd="0" destOrd="0" presId="urn:microsoft.com/office/officeart/2005/8/layout/hList1"/>
    <dgm:cxn modelId="{B8483918-B29D-4335-BE3A-C92DA63C462D}" type="presParOf" srcId="{6162CD21-63AB-4A43-ADDE-F6EDFAB0AF4A}" destId="{5B1C3A82-8A3A-4F28-A178-A4D032C081A3}" srcOrd="1" destOrd="0" presId="urn:microsoft.com/office/officeart/2005/8/layout/hList1"/>
    <dgm:cxn modelId="{398F5791-7DE0-49BA-ADB6-86FB0AE4C6E9}" type="presParOf" srcId="{8509F544-93CC-49C2-B091-EB4C6568C5F1}" destId="{3E7BA72F-5E45-453E-A572-5BAF778B4C5A}" srcOrd="3" destOrd="0" presId="urn:microsoft.com/office/officeart/2005/8/layout/hList1"/>
    <dgm:cxn modelId="{6A51796D-312E-4390-A104-627B767E02D0}" type="presParOf" srcId="{8509F544-93CC-49C2-B091-EB4C6568C5F1}" destId="{4D0C7C10-A6B2-411E-A81F-B011AD08B4C1}" srcOrd="4" destOrd="0" presId="urn:microsoft.com/office/officeart/2005/8/layout/hList1"/>
    <dgm:cxn modelId="{DB0A41AE-D302-47E8-9F46-17C415AA4C9C}" type="presParOf" srcId="{4D0C7C10-A6B2-411E-A81F-B011AD08B4C1}" destId="{7D7DB7E3-069F-440C-9056-A1BF9CA536F3}" srcOrd="0" destOrd="0" presId="urn:microsoft.com/office/officeart/2005/8/layout/hList1"/>
    <dgm:cxn modelId="{E1D5BD9F-B0FF-435C-86DA-1A4A5E68E1E2}" type="presParOf" srcId="{4D0C7C10-A6B2-411E-A81F-B011AD08B4C1}" destId="{A25B09A6-5838-4D1F-839E-05E281F169B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B9EDE4-BB73-492B-A4BD-1FA8D96AF06F}" type="doc">
      <dgm:prSet loTypeId="urn:microsoft.com/office/officeart/2005/8/layout/matrix2" loCatId="matrix" qsTypeId="urn:microsoft.com/office/officeart/2005/8/quickstyle/simple1" qsCatId="simple" csTypeId="urn:microsoft.com/office/officeart/2005/8/colors/accent1_2" csCatId="accent1" phldr="1"/>
      <dgm:spPr/>
    </dgm:pt>
    <dgm:pt modelId="{9A15FD8F-0DBC-4014-A909-10D2152EE7DD}">
      <dgm:prSet phldrT="[Text]"/>
      <dgm:spPr/>
      <dgm:t>
        <a:bodyPr/>
        <a:lstStyle/>
        <a:p>
          <a:r>
            <a:rPr lang="en-US" dirty="0">
              <a:latin typeface="+mn-lt"/>
            </a:rPr>
            <a:t>Other metastatic Sites</a:t>
          </a:r>
        </a:p>
      </dgm:t>
    </dgm:pt>
    <dgm:pt modelId="{38E708DE-6497-480B-945A-8A7038C004AC}" type="parTrans" cxnId="{0588EBD1-A636-487D-9AD0-BA2FD2F2DD87}">
      <dgm:prSet/>
      <dgm:spPr/>
      <dgm:t>
        <a:bodyPr/>
        <a:lstStyle/>
        <a:p>
          <a:endParaRPr lang="en-US"/>
        </a:p>
      </dgm:t>
    </dgm:pt>
    <dgm:pt modelId="{87E48851-08D5-48DF-B3DD-8AC6ED6B0E6E}" type="sibTrans" cxnId="{0588EBD1-A636-487D-9AD0-BA2FD2F2DD87}">
      <dgm:prSet/>
      <dgm:spPr/>
      <dgm:t>
        <a:bodyPr/>
        <a:lstStyle/>
        <a:p>
          <a:endParaRPr lang="en-US"/>
        </a:p>
      </dgm:t>
    </dgm:pt>
    <dgm:pt modelId="{67A52AA6-0A6D-4F79-93D0-0CEA930D5FC3}">
      <dgm:prSet phldrT="[Text]"/>
      <dgm:spPr/>
      <dgm:t>
        <a:bodyPr/>
        <a:lstStyle/>
        <a:p>
          <a:r>
            <a:rPr lang="en-US" dirty="0">
              <a:solidFill>
                <a:schemeClr val="bg1"/>
              </a:solidFill>
              <a:latin typeface="+mn-lt"/>
            </a:rPr>
            <a:t>Pleura/chest wall</a:t>
          </a:r>
        </a:p>
        <a:p>
          <a:r>
            <a:rPr lang="en-US" dirty="0">
              <a:solidFill>
                <a:schemeClr val="bg1"/>
              </a:solidFill>
              <a:latin typeface="+mn-lt"/>
              <a:cs typeface="Arial" panose="020B0604020202020204" pitchFamily="34" charset="0"/>
            </a:rPr>
            <a:t>↓</a:t>
          </a:r>
        </a:p>
        <a:p>
          <a:r>
            <a:rPr lang="en-US" dirty="0">
              <a:solidFill>
                <a:schemeClr val="bg1"/>
              </a:solidFill>
              <a:latin typeface="+mn-lt"/>
              <a:cs typeface="Arial" panose="020B0604020202020204" pitchFamily="34" charset="0"/>
            </a:rPr>
            <a:t> Radiotherapy Palliation</a:t>
          </a:r>
          <a:endParaRPr lang="en-US" dirty="0">
            <a:solidFill>
              <a:schemeClr val="bg1"/>
            </a:solidFill>
            <a:latin typeface="+mn-lt"/>
          </a:endParaRPr>
        </a:p>
      </dgm:t>
    </dgm:pt>
    <dgm:pt modelId="{5B054375-DC25-4EA5-844B-0C6F7E0D1B2D}" type="parTrans" cxnId="{DCBC1EBB-04AC-427E-907C-AEF6E92B6609}">
      <dgm:prSet/>
      <dgm:spPr/>
      <dgm:t>
        <a:bodyPr/>
        <a:lstStyle/>
        <a:p>
          <a:endParaRPr lang="en-US"/>
        </a:p>
      </dgm:t>
    </dgm:pt>
    <dgm:pt modelId="{56B53BBA-86AB-47F6-BE95-7D8BC922A2D9}" type="sibTrans" cxnId="{DCBC1EBB-04AC-427E-907C-AEF6E92B6609}">
      <dgm:prSet/>
      <dgm:spPr/>
      <dgm:t>
        <a:bodyPr/>
        <a:lstStyle/>
        <a:p>
          <a:endParaRPr lang="en-US"/>
        </a:p>
      </dgm:t>
    </dgm:pt>
    <dgm:pt modelId="{0CBB25E8-BD10-4AF0-8FA0-BB664FE1FE95}">
      <dgm:prSet phldrT="[Text]"/>
      <dgm:spPr/>
      <dgm:t>
        <a:bodyPr/>
        <a:lstStyle/>
        <a:p>
          <a:r>
            <a:rPr lang="en-US" dirty="0">
              <a:latin typeface="+mn-lt"/>
            </a:rPr>
            <a:t>Mediastinal</a:t>
          </a:r>
          <a:r>
            <a:rPr lang="en-US" baseline="0" dirty="0">
              <a:latin typeface="+mn-lt"/>
            </a:rPr>
            <a:t> nodes-bronchial compression</a:t>
          </a:r>
        </a:p>
        <a:p>
          <a:r>
            <a:rPr lang="en-US" baseline="0" dirty="0">
              <a:latin typeface="+mn-lt"/>
              <a:cs typeface="Arial" panose="020B0604020202020204" pitchFamily="34" charset="0"/>
            </a:rPr>
            <a:t>↓</a:t>
          </a:r>
        </a:p>
        <a:p>
          <a:r>
            <a:rPr lang="en-US" baseline="0" dirty="0">
              <a:latin typeface="+mn-lt"/>
              <a:cs typeface="Arial" panose="020B0604020202020204" pitchFamily="34" charset="0"/>
            </a:rPr>
            <a:t>Palliative </a:t>
          </a:r>
        </a:p>
        <a:p>
          <a:r>
            <a:rPr lang="en-US" baseline="0" dirty="0">
              <a:latin typeface="+mn-lt"/>
              <a:cs typeface="Arial" panose="020B0604020202020204" pitchFamily="34" charset="0"/>
            </a:rPr>
            <a:t>Radiotherapy</a:t>
          </a:r>
          <a:endParaRPr lang="en-US" dirty="0">
            <a:latin typeface="+mn-lt"/>
          </a:endParaRPr>
        </a:p>
      </dgm:t>
    </dgm:pt>
    <dgm:pt modelId="{508F4D78-93A6-4233-920C-21846D04F088}" type="parTrans" cxnId="{4E7DA8FE-3F4C-4BFB-8EF8-9958F282F3B3}">
      <dgm:prSet/>
      <dgm:spPr/>
      <dgm:t>
        <a:bodyPr/>
        <a:lstStyle/>
        <a:p>
          <a:endParaRPr lang="en-US"/>
        </a:p>
      </dgm:t>
    </dgm:pt>
    <dgm:pt modelId="{5E776EB3-1FA2-4991-B106-F42F68CA9BC3}" type="sibTrans" cxnId="{4E7DA8FE-3F4C-4BFB-8EF8-9958F282F3B3}">
      <dgm:prSet/>
      <dgm:spPr/>
      <dgm:t>
        <a:bodyPr/>
        <a:lstStyle/>
        <a:p>
          <a:endParaRPr lang="en-US"/>
        </a:p>
      </dgm:t>
    </dgm:pt>
    <dgm:pt modelId="{113E6B0B-8A03-4EBE-B883-821AB46E8E13}">
      <dgm:prSet/>
      <dgm:spPr/>
      <dgm:t>
        <a:bodyPr/>
        <a:lstStyle/>
        <a:p>
          <a:r>
            <a:rPr lang="en-US" dirty="0">
              <a:latin typeface="+mn-lt"/>
            </a:rPr>
            <a:t>Endobronchial lesions</a:t>
          </a:r>
        </a:p>
        <a:p>
          <a:r>
            <a:rPr lang="en-US" dirty="0">
              <a:latin typeface="+mn-lt"/>
              <a:cs typeface="Arial" panose="020B0604020202020204" pitchFamily="34" charset="0"/>
            </a:rPr>
            <a:t>↓</a:t>
          </a:r>
        </a:p>
        <a:p>
          <a:r>
            <a:rPr lang="en-US" dirty="0">
              <a:latin typeface="+mn-lt"/>
              <a:cs typeface="Arial" panose="020B0604020202020204" pitchFamily="34" charset="0"/>
            </a:rPr>
            <a:t>Endobronchial therapy (laser or radiotherapy)</a:t>
          </a:r>
          <a:endParaRPr lang="en-US" dirty="0">
            <a:latin typeface="+mn-lt"/>
          </a:endParaRPr>
        </a:p>
      </dgm:t>
    </dgm:pt>
    <dgm:pt modelId="{1FC1A7A3-41B5-4CD1-8B7B-4112338FA7C8}" type="parTrans" cxnId="{86D666DD-F1A9-41A5-BB2E-01DDC9FCC781}">
      <dgm:prSet/>
      <dgm:spPr/>
      <dgm:t>
        <a:bodyPr/>
        <a:lstStyle/>
        <a:p>
          <a:endParaRPr lang="en-US"/>
        </a:p>
      </dgm:t>
    </dgm:pt>
    <dgm:pt modelId="{19EA48AD-B15A-46E5-B6E4-C385F7604AAC}" type="sibTrans" cxnId="{86D666DD-F1A9-41A5-BB2E-01DDC9FCC781}">
      <dgm:prSet/>
      <dgm:spPr/>
      <dgm:t>
        <a:bodyPr/>
        <a:lstStyle/>
        <a:p>
          <a:endParaRPr lang="en-US"/>
        </a:p>
      </dgm:t>
    </dgm:pt>
    <dgm:pt modelId="{89B699EC-6822-49AA-B2E3-A5CAE0B905D0}" type="pres">
      <dgm:prSet presAssocID="{6CB9EDE4-BB73-492B-A4BD-1FA8D96AF06F}" presName="matrix" presStyleCnt="0">
        <dgm:presLayoutVars>
          <dgm:chMax val="1"/>
          <dgm:dir/>
          <dgm:resizeHandles val="exact"/>
        </dgm:presLayoutVars>
      </dgm:prSet>
      <dgm:spPr/>
    </dgm:pt>
    <dgm:pt modelId="{8FEEE8D7-0AE6-4B5C-A6C3-900064BFFB8B}" type="pres">
      <dgm:prSet presAssocID="{6CB9EDE4-BB73-492B-A4BD-1FA8D96AF06F}" presName="axisShape" presStyleLbl="bgShp" presStyleIdx="0" presStyleCnt="1"/>
      <dgm:spPr/>
    </dgm:pt>
    <dgm:pt modelId="{45C5FD13-FE22-4080-B677-1B9FDFC8D6E1}" type="pres">
      <dgm:prSet presAssocID="{6CB9EDE4-BB73-492B-A4BD-1FA8D96AF06F}" presName="rect1" presStyleLbl="node1" presStyleIdx="0" presStyleCnt="4">
        <dgm:presLayoutVars>
          <dgm:chMax val="0"/>
          <dgm:chPref val="0"/>
          <dgm:bulletEnabled val="1"/>
        </dgm:presLayoutVars>
      </dgm:prSet>
      <dgm:spPr/>
    </dgm:pt>
    <dgm:pt modelId="{6E3B1BA2-3A6D-4E4D-8433-51FB35DCB5B9}" type="pres">
      <dgm:prSet presAssocID="{6CB9EDE4-BB73-492B-A4BD-1FA8D96AF06F}" presName="rect2" presStyleLbl="node1" presStyleIdx="1" presStyleCnt="4">
        <dgm:presLayoutVars>
          <dgm:chMax val="0"/>
          <dgm:chPref val="0"/>
          <dgm:bulletEnabled val="1"/>
        </dgm:presLayoutVars>
      </dgm:prSet>
      <dgm:spPr/>
    </dgm:pt>
    <dgm:pt modelId="{6F5B583E-BFF0-48B7-9653-83DAF197A352}" type="pres">
      <dgm:prSet presAssocID="{6CB9EDE4-BB73-492B-A4BD-1FA8D96AF06F}" presName="rect3" presStyleLbl="node1" presStyleIdx="2" presStyleCnt="4">
        <dgm:presLayoutVars>
          <dgm:chMax val="0"/>
          <dgm:chPref val="0"/>
          <dgm:bulletEnabled val="1"/>
        </dgm:presLayoutVars>
      </dgm:prSet>
      <dgm:spPr/>
    </dgm:pt>
    <dgm:pt modelId="{E3CF60A2-8B9C-42DF-A7DB-995C9B8F929F}" type="pres">
      <dgm:prSet presAssocID="{6CB9EDE4-BB73-492B-A4BD-1FA8D96AF06F}" presName="rect4" presStyleLbl="node1" presStyleIdx="3" presStyleCnt="4">
        <dgm:presLayoutVars>
          <dgm:chMax val="0"/>
          <dgm:chPref val="0"/>
          <dgm:bulletEnabled val="1"/>
        </dgm:presLayoutVars>
      </dgm:prSet>
      <dgm:spPr/>
    </dgm:pt>
  </dgm:ptLst>
  <dgm:cxnLst>
    <dgm:cxn modelId="{A78D483E-66CE-48ED-81F4-A5FE15426413}" type="presOf" srcId="{67A52AA6-0A6D-4F79-93D0-0CEA930D5FC3}" destId="{6E3B1BA2-3A6D-4E4D-8433-51FB35DCB5B9}" srcOrd="0" destOrd="0" presId="urn:microsoft.com/office/officeart/2005/8/layout/matrix2"/>
    <dgm:cxn modelId="{AAC00160-719E-4D0A-B179-185831A7DC77}" type="presOf" srcId="{9A15FD8F-0DBC-4014-A909-10D2152EE7DD}" destId="{45C5FD13-FE22-4080-B677-1B9FDFC8D6E1}" srcOrd="0" destOrd="0" presId="urn:microsoft.com/office/officeart/2005/8/layout/matrix2"/>
    <dgm:cxn modelId="{48B4A044-1B87-41C6-9042-FC0FEC18DBFE}" type="presOf" srcId="{6CB9EDE4-BB73-492B-A4BD-1FA8D96AF06F}" destId="{89B699EC-6822-49AA-B2E3-A5CAE0B905D0}" srcOrd="0" destOrd="0" presId="urn:microsoft.com/office/officeart/2005/8/layout/matrix2"/>
    <dgm:cxn modelId="{0A8D0E6F-9CD1-434D-8E35-688306FB27AA}" type="presOf" srcId="{113E6B0B-8A03-4EBE-B883-821AB46E8E13}" destId="{E3CF60A2-8B9C-42DF-A7DB-995C9B8F929F}" srcOrd="0" destOrd="0" presId="urn:microsoft.com/office/officeart/2005/8/layout/matrix2"/>
    <dgm:cxn modelId="{DCBC1EBB-04AC-427E-907C-AEF6E92B6609}" srcId="{6CB9EDE4-BB73-492B-A4BD-1FA8D96AF06F}" destId="{67A52AA6-0A6D-4F79-93D0-0CEA930D5FC3}" srcOrd="1" destOrd="0" parTransId="{5B054375-DC25-4EA5-844B-0C6F7E0D1B2D}" sibTransId="{56B53BBA-86AB-47F6-BE95-7D8BC922A2D9}"/>
    <dgm:cxn modelId="{0588EBD1-A636-487D-9AD0-BA2FD2F2DD87}" srcId="{6CB9EDE4-BB73-492B-A4BD-1FA8D96AF06F}" destId="{9A15FD8F-0DBC-4014-A909-10D2152EE7DD}" srcOrd="0" destOrd="0" parTransId="{38E708DE-6497-480B-945A-8A7038C004AC}" sibTransId="{87E48851-08D5-48DF-B3DD-8AC6ED6B0E6E}"/>
    <dgm:cxn modelId="{86D666DD-F1A9-41A5-BB2E-01DDC9FCC781}" srcId="{6CB9EDE4-BB73-492B-A4BD-1FA8D96AF06F}" destId="{113E6B0B-8A03-4EBE-B883-821AB46E8E13}" srcOrd="3" destOrd="0" parTransId="{1FC1A7A3-41B5-4CD1-8B7B-4112338FA7C8}" sibTransId="{19EA48AD-B15A-46E5-B6E4-C385F7604AAC}"/>
    <dgm:cxn modelId="{CCB28AF5-E5FE-4787-A369-4D2FFD27FA71}" type="presOf" srcId="{0CBB25E8-BD10-4AF0-8FA0-BB664FE1FE95}" destId="{6F5B583E-BFF0-48B7-9653-83DAF197A352}" srcOrd="0" destOrd="0" presId="urn:microsoft.com/office/officeart/2005/8/layout/matrix2"/>
    <dgm:cxn modelId="{4E7DA8FE-3F4C-4BFB-8EF8-9958F282F3B3}" srcId="{6CB9EDE4-BB73-492B-A4BD-1FA8D96AF06F}" destId="{0CBB25E8-BD10-4AF0-8FA0-BB664FE1FE95}" srcOrd="2" destOrd="0" parTransId="{508F4D78-93A6-4233-920C-21846D04F088}" sibTransId="{5E776EB3-1FA2-4991-B106-F42F68CA9BC3}"/>
    <dgm:cxn modelId="{277284AF-1053-4FFF-8205-E1FE7CA2C88E}" type="presParOf" srcId="{89B699EC-6822-49AA-B2E3-A5CAE0B905D0}" destId="{8FEEE8D7-0AE6-4B5C-A6C3-900064BFFB8B}" srcOrd="0" destOrd="0" presId="urn:microsoft.com/office/officeart/2005/8/layout/matrix2"/>
    <dgm:cxn modelId="{09F11CC8-FF41-4DEA-9579-2D5676C52D62}" type="presParOf" srcId="{89B699EC-6822-49AA-B2E3-A5CAE0B905D0}" destId="{45C5FD13-FE22-4080-B677-1B9FDFC8D6E1}" srcOrd="1" destOrd="0" presId="urn:microsoft.com/office/officeart/2005/8/layout/matrix2"/>
    <dgm:cxn modelId="{9B03CBC2-B014-404A-A2A0-84E70B02E3D6}" type="presParOf" srcId="{89B699EC-6822-49AA-B2E3-A5CAE0B905D0}" destId="{6E3B1BA2-3A6D-4E4D-8433-51FB35DCB5B9}" srcOrd="2" destOrd="0" presId="urn:microsoft.com/office/officeart/2005/8/layout/matrix2"/>
    <dgm:cxn modelId="{78D744B5-1D37-4CFC-BC56-610AF0A4BDEE}" type="presParOf" srcId="{89B699EC-6822-49AA-B2E3-A5CAE0B905D0}" destId="{6F5B583E-BFF0-48B7-9653-83DAF197A352}" srcOrd="3" destOrd="0" presId="urn:microsoft.com/office/officeart/2005/8/layout/matrix2"/>
    <dgm:cxn modelId="{D7FB6930-9A1C-4668-937B-D76349366393}" type="presParOf" srcId="{89B699EC-6822-49AA-B2E3-A5CAE0B905D0}" destId="{E3CF60A2-8B9C-42DF-A7DB-995C9B8F929F}"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35B559-D1C2-4587-BDF2-10D540DB6A86}"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DBE149-0435-44F0-99E6-57AEF7055E83}">
      <dgm:prSet phldrT="[Text]" custT="1"/>
      <dgm:spPr/>
      <dgm:t>
        <a:bodyPr/>
        <a:lstStyle/>
        <a:p>
          <a:r>
            <a:rPr lang="en-US" sz="2000" dirty="0">
              <a:latin typeface="+mj-lt"/>
              <a:cs typeface="Times New Roman" panose="02020603050405020304" pitchFamily="18" charset="0"/>
            </a:rPr>
            <a:t>Stereotactic Body Radiotherapy (SBRT)</a:t>
          </a:r>
        </a:p>
      </dgm:t>
    </dgm:pt>
    <dgm:pt modelId="{DCD1BE6F-98F0-4308-9380-4F2DCC7E1DE7}" type="parTrans" cxnId="{198C5E7F-38DA-42D8-A231-BEC8CC520B13}">
      <dgm:prSet/>
      <dgm:spPr/>
      <dgm:t>
        <a:bodyPr/>
        <a:lstStyle/>
        <a:p>
          <a:endParaRPr lang="en-US"/>
        </a:p>
      </dgm:t>
    </dgm:pt>
    <dgm:pt modelId="{0606B553-3A1E-46FF-BACB-BE5CC36FDF8B}" type="sibTrans" cxnId="{198C5E7F-38DA-42D8-A231-BEC8CC520B13}">
      <dgm:prSet/>
      <dgm:spPr/>
      <dgm:t>
        <a:bodyPr/>
        <a:lstStyle/>
        <a:p>
          <a:endParaRPr lang="en-US"/>
        </a:p>
      </dgm:t>
    </dgm:pt>
    <dgm:pt modelId="{28386521-DD08-444E-97A8-723FD699A1A5}">
      <dgm:prSet phldrT="[Text]" custT="1"/>
      <dgm:spPr/>
      <dgm:t>
        <a:bodyPr/>
        <a:lstStyle/>
        <a:p>
          <a:r>
            <a:rPr lang="en-US" sz="2000" dirty="0">
              <a:latin typeface="+mj-lt"/>
              <a:cs typeface="Times New Roman" panose="02020603050405020304" pitchFamily="18" charset="0"/>
            </a:rPr>
            <a:t>Radiofrequency ablation (RFA)</a:t>
          </a:r>
        </a:p>
      </dgm:t>
    </dgm:pt>
    <dgm:pt modelId="{7B79975E-7B04-4919-B07C-9139A87E97B1}" type="parTrans" cxnId="{2BC940FF-6859-4D3F-9059-0942BF3D3F96}">
      <dgm:prSet/>
      <dgm:spPr/>
      <dgm:t>
        <a:bodyPr/>
        <a:lstStyle/>
        <a:p>
          <a:endParaRPr lang="en-US"/>
        </a:p>
      </dgm:t>
    </dgm:pt>
    <dgm:pt modelId="{C9FDA214-CE43-4C5F-99AC-CA9927F69DC0}" type="sibTrans" cxnId="{2BC940FF-6859-4D3F-9059-0942BF3D3F96}">
      <dgm:prSet/>
      <dgm:spPr/>
      <dgm:t>
        <a:bodyPr/>
        <a:lstStyle/>
        <a:p>
          <a:endParaRPr lang="en-US"/>
        </a:p>
      </dgm:t>
    </dgm:pt>
    <dgm:pt modelId="{91473F04-4FCA-449D-A503-E4B6A0DF977D}">
      <dgm:prSet phldrT="[Text]" custT="1"/>
      <dgm:spPr/>
      <dgm:t>
        <a:bodyPr/>
        <a:lstStyle/>
        <a:p>
          <a:r>
            <a:rPr lang="en-US" sz="2000" dirty="0">
              <a:latin typeface="+mj-lt"/>
              <a:cs typeface="Times New Roman" panose="02020603050405020304" pitchFamily="18" charset="0"/>
            </a:rPr>
            <a:t>Surgery* </a:t>
          </a:r>
        </a:p>
        <a:p>
          <a:r>
            <a:rPr lang="en-US" sz="2000" dirty="0">
              <a:latin typeface="+mj-lt"/>
              <a:cs typeface="Times New Roman" panose="02020603050405020304" pitchFamily="18" charset="0"/>
            </a:rPr>
            <a:t>Immunotherapy**</a:t>
          </a:r>
        </a:p>
      </dgm:t>
    </dgm:pt>
    <dgm:pt modelId="{8474FCA6-E0FD-4D9A-AACB-0612B41C92EA}" type="parTrans" cxnId="{CFED0B2B-E761-4E31-95C1-F9BBD2983538}">
      <dgm:prSet/>
      <dgm:spPr/>
      <dgm:t>
        <a:bodyPr/>
        <a:lstStyle/>
        <a:p>
          <a:endParaRPr lang="en-US"/>
        </a:p>
      </dgm:t>
    </dgm:pt>
    <dgm:pt modelId="{3B1DFB3A-71E6-410C-85FE-6869AA41F812}" type="sibTrans" cxnId="{CFED0B2B-E761-4E31-95C1-F9BBD2983538}">
      <dgm:prSet/>
      <dgm:spPr/>
      <dgm:t>
        <a:bodyPr/>
        <a:lstStyle/>
        <a:p>
          <a:endParaRPr lang="en-US"/>
        </a:p>
      </dgm:t>
    </dgm:pt>
    <dgm:pt modelId="{A77BBD7F-BC13-4391-9990-12050CA241CC}" type="pres">
      <dgm:prSet presAssocID="{DC35B559-D1C2-4587-BDF2-10D540DB6A86}" presName="rootnode" presStyleCnt="0">
        <dgm:presLayoutVars>
          <dgm:chMax/>
          <dgm:chPref/>
          <dgm:dir/>
          <dgm:animLvl val="lvl"/>
        </dgm:presLayoutVars>
      </dgm:prSet>
      <dgm:spPr/>
    </dgm:pt>
    <dgm:pt modelId="{1DF73E08-5080-4497-A58A-0CBC819371B9}" type="pres">
      <dgm:prSet presAssocID="{EEDBE149-0435-44F0-99E6-57AEF7055E83}" presName="composite" presStyleCnt="0"/>
      <dgm:spPr/>
    </dgm:pt>
    <dgm:pt modelId="{4262489E-94FC-4001-BED0-43B38F36C38F}" type="pres">
      <dgm:prSet presAssocID="{EEDBE149-0435-44F0-99E6-57AEF7055E83}" presName="LShape" presStyleLbl="alignNode1" presStyleIdx="0" presStyleCnt="5" custLinFactNeighborX="-2233" custLinFactNeighborY="-47546"/>
      <dgm:spPr/>
    </dgm:pt>
    <dgm:pt modelId="{2BDE81CE-3632-40D7-B548-0078E1828412}" type="pres">
      <dgm:prSet presAssocID="{EEDBE149-0435-44F0-99E6-57AEF7055E83}" presName="ParentText" presStyleLbl="revTx" presStyleIdx="0" presStyleCnt="3" custLinFactNeighborX="-1899" custLinFactNeighborY="-34014">
        <dgm:presLayoutVars>
          <dgm:chMax val="0"/>
          <dgm:chPref val="0"/>
          <dgm:bulletEnabled val="1"/>
        </dgm:presLayoutVars>
      </dgm:prSet>
      <dgm:spPr/>
    </dgm:pt>
    <dgm:pt modelId="{CE333FA1-43B9-44AE-A0F6-A06AD6738A1F}" type="pres">
      <dgm:prSet presAssocID="{EEDBE149-0435-44F0-99E6-57AEF7055E83}" presName="Triangle" presStyleLbl="alignNode1" presStyleIdx="1" presStyleCnt="5" custLinFactY="100000" custLinFactNeighborX="-10065" custLinFactNeighborY="159414"/>
      <dgm:spPr/>
    </dgm:pt>
    <dgm:pt modelId="{8E9DFACD-9DC7-4393-8B76-230B8DB651EC}" type="pres">
      <dgm:prSet presAssocID="{0606B553-3A1E-46FF-BACB-BE5CC36FDF8B}" presName="sibTrans" presStyleCnt="0"/>
      <dgm:spPr/>
    </dgm:pt>
    <dgm:pt modelId="{EF4E2C02-F125-4249-9B2B-D9BD49DA8E10}" type="pres">
      <dgm:prSet presAssocID="{0606B553-3A1E-46FF-BACB-BE5CC36FDF8B}" presName="space" presStyleCnt="0"/>
      <dgm:spPr/>
    </dgm:pt>
    <dgm:pt modelId="{051328F4-17DD-4402-B444-B038A972D3DA}" type="pres">
      <dgm:prSet presAssocID="{28386521-DD08-444E-97A8-723FD699A1A5}" presName="composite" presStyleCnt="0"/>
      <dgm:spPr/>
    </dgm:pt>
    <dgm:pt modelId="{9BD5ADE9-9279-4C17-AD76-347F2CF592B1}" type="pres">
      <dgm:prSet presAssocID="{28386521-DD08-444E-97A8-723FD699A1A5}" presName="LShape" presStyleLbl="alignNode1" presStyleIdx="2" presStyleCnt="5"/>
      <dgm:spPr/>
    </dgm:pt>
    <dgm:pt modelId="{B5C8A34B-3263-4E3D-957C-63F401D292E1}" type="pres">
      <dgm:prSet presAssocID="{28386521-DD08-444E-97A8-723FD699A1A5}" presName="ParentText" presStyleLbl="revTx" presStyleIdx="1" presStyleCnt="3">
        <dgm:presLayoutVars>
          <dgm:chMax val="0"/>
          <dgm:chPref val="0"/>
          <dgm:bulletEnabled val="1"/>
        </dgm:presLayoutVars>
      </dgm:prSet>
      <dgm:spPr/>
    </dgm:pt>
    <dgm:pt modelId="{BB3984B7-0EFB-4512-BDA4-6F57E2C6F639}" type="pres">
      <dgm:prSet presAssocID="{28386521-DD08-444E-97A8-723FD699A1A5}" presName="Triangle" presStyleLbl="alignNode1" presStyleIdx="3" presStyleCnt="5" custLinFactY="195881" custLinFactNeighborY="200000"/>
      <dgm:spPr/>
    </dgm:pt>
    <dgm:pt modelId="{FB4AD2ED-7209-475D-906D-A6B3C9F4B355}" type="pres">
      <dgm:prSet presAssocID="{C9FDA214-CE43-4C5F-99AC-CA9927F69DC0}" presName="sibTrans" presStyleCnt="0"/>
      <dgm:spPr/>
    </dgm:pt>
    <dgm:pt modelId="{15BB3452-7BFB-4657-B3C2-CC6F3341101E}" type="pres">
      <dgm:prSet presAssocID="{C9FDA214-CE43-4C5F-99AC-CA9927F69DC0}" presName="space" presStyleCnt="0"/>
      <dgm:spPr/>
    </dgm:pt>
    <dgm:pt modelId="{85E35C58-B63B-479D-9D7D-0A10AE118AEA}" type="pres">
      <dgm:prSet presAssocID="{91473F04-4FCA-449D-A503-E4B6A0DF977D}" presName="composite" presStyleCnt="0"/>
      <dgm:spPr/>
    </dgm:pt>
    <dgm:pt modelId="{DE23754C-6079-43CD-AA91-E1D3383687E9}" type="pres">
      <dgm:prSet presAssocID="{91473F04-4FCA-449D-A503-E4B6A0DF977D}" presName="LShape" presStyleLbl="alignNode1" presStyleIdx="4" presStyleCnt="5" custLinFactNeighborX="353" custLinFactNeighborY="43743"/>
      <dgm:spPr/>
    </dgm:pt>
    <dgm:pt modelId="{A8382651-DCAA-4FA1-8E86-788426F5E825}" type="pres">
      <dgm:prSet presAssocID="{91473F04-4FCA-449D-A503-E4B6A0DF977D}" presName="ParentText" presStyleLbl="revTx" presStyleIdx="2" presStyleCnt="3" custLinFactNeighborX="169" custLinFactNeighborY="35104">
        <dgm:presLayoutVars>
          <dgm:chMax val="0"/>
          <dgm:chPref val="0"/>
          <dgm:bulletEnabled val="1"/>
        </dgm:presLayoutVars>
      </dgm:prSet>
      <dgm:spPr/>
    </dgm:pt>
  </dgm:ptLst>
  <dgm:cxnLst>
    <dgm:cxn modelId="{CFED0B2B-E761-4E31-95C1-F9BBD2983538}" srcId="{DC35B559-D1C2-4587-BDF2-10D540DB6A86}" destId="{91473F04-4FCA-449D-A503-E4B6A0DF977D}" srcOrd="2" destOrd="0" parTransId="{8474FCA6-E0FD-4D9A-AACB-0612B41C92EA}" sibTransId="{3B1DFB3A-71E6-410C-85FE-6869AA41F812}"/>
    <dgm:cxn modelId="{93A3CE46-70CD-4DEA-82FC-CAD5268C7C1F}" type="presOf" srcId="{DC35B559-D1C2-4587-BDF2-10D540DB6A86}" destId="{A77BBD7F-BC13-4391-9990-12050CA241CC}" srcOrd="0" destOrd="0" presId="urn:microsoft.com/office/officeart/2009/3/layout/StepUpProcess"/>
    <dgm:cxn modelId="{198C5E7F-38DA-42D8-A231-BEC8CC520B13}" srcId="{DC35B559-D1C2-4587-BDF2-10D540DB6A86}" destId="{EEDBE149-0435-44F0-99E6-57AEF7055E83}" srcOrd="0" destOrd="0" parTransId="{DCD1BE6F-98F0-4308-9380-4F2DCC7E1DE7}" sibTransId="{0606B553-3A1E-46FF-BACB-BE5CC36FDF8B}"/>
    <dgm:cxn modelId="{BB4157B5-CC3E-4FD9-8025-0BDA047F7260}" type="presOf" srcId="{EEDBE149-0435-44F0-99E6-57AEF7055E83}" destId="{2BDE81CE-3632-40D7-B548-0078E1828412}" srcOrd="0" destOrd="0" presId="urn:microsoft.com/office/officeart/2009/3/layout/StepUpProcess"/>
    <dgm:cxn modelId="{050AD8D2-11ED-4494-BA02-98020A7BE149}" type="presOf" srcId="{28386521-DD08-444E-97A8-723FD699A1A5}" destId="{B5C8A34B-3263-4E3D-957C-63F401D292E1}" srcOrd="0" destOrd="0" presId="urn:microsoft.com/office/officeart/2009/3/layout/StepUpProcess"/>
    <dgm:cxn modelId="{0E8F6CF6-ED7F-4DCC-B4B2-0584C006DBE3}" type="presOf" srcId="{91473F04-4FCA-449D-A503-E4B6A0DF977D}" destId="{A8382651-DCAA-4FA1-8E86-788426F5E825}" srcOrd="0" destOrd="0" presId="urn:microsoft.com/office/officeart/2009/3/layout/StepUpProcess"/>
    <dgm:cxn modelId="{2BC940FF-6859-4D3F-9059-0942BF3D3F96}" srcId="{DC35B559-D1C2-4587-BDF2-10D540DB6A86}" destId="{28386521-DD08-444E-97A8-723FD699A1A5}" srcOrd="1" destOrd="0" parTransId="{7B79975E-7B04-4919-B07C-9139A87E97B1}" sibTransId="{C9FDA214-CE43-4C5F-99AC-CA9927F69DC0}"/>
    <dgm:cxn modelId="{7494BC55-822B-44EC-B296-48DA2C0EFADB}" type="presParOf" srcId="{A77BBD7F-BC13-4391-9990-12050CA241CC}" destId="{1DF73E08-5080-4497-A58A-0CBC819371B9}" srcOrd="0" destOrd="0" presId="urn:microsoft.com/office/officeart/2009/3/layout/StepUpProcess"/>
    <dgm:cxn modelId="{6850E153-E772-42A9-BB2F-AD1E4299924E}" type="presParOf" srcId="{1DF73E08-5080-4497-A58A-0CBC819371B9}" destId="{4262489E-94FC-4001-BED0-43B38F36C38F}" srcOrd="0" destOrd="0" presId="urn:microsoft.com/office/officeart/2009/3/layout/StepUpProcess"/>
    <dgm:cxn modelId="{2614F20D-A1AA-487D-866F-9DA57F831899}" type="presParOf" srcId="{1DF73E08-5080-4497-A58A-0CBC819371B9}" destId="{2BDE81CE-3632-40D7-B548-0078E1828412}" srcOrd="1" destOrd="0" presId="urn:microsoft.com/office/officeart/2009/3/layout/StepUpProcess"/>
    <dgm:cxn modelId="{04C6F9F9-AC11-4356-A37D-E5804B708ED5}" type="presParOf" srcId="{1DF73E08-5080-4497-A58A-0CBC819371B9}" destId="{CE333FA1-43B9-44AE-A0F6-A06AD6738A1F}" srcOrd="2" destOrd="0" presId="urn:microsoft.com/office/officeart/2009/3/layout/StepUpProcess"/>
    <dgm:cxn modelId="{B650303C-E763-448E-9BD8-AC32F357B8BE}" type="presParOf" srcId="{A77BBD7F-BC13-4391-9990-12050CA241CC}" destId="{8E9DFACD-9DC7-4393-8B76-230B8DB651EC}" srcOrd="1" destOrd="0" presId="urn:microsoft.com/office/officeart/2009/3/layout/StepUpProcess"/>
    <dgm:cxn modelId="{EC76C775-C549-484F-BE4A-C2E03E88D2AD}" type="presParOf" srcId="{8E9DFACD-9DC7-4393-8B76-230B8DB651EC}" destId="{EF4E2C02-F125-4249-9B2B-D9BD49DA8E10}" srcOrd="0" destOrd="0" presId="urn:microsoft.com/office/officeart/2009/3/layout/StepUpProcess"/>
    <dgm:cxn modelId="{B3DAB4AC-5F0B-41C1-A475-F7990FDE4956}" type="presParOf" srcId="{A77BBD7F-BC13-4391-9990-12050CA241CC}" destId="{051328F4-17DD-4402-B444-B038A972D3DA}" srcOrd="2" destOrd="0" presId="urn:microsoft.com/office/officeart/2009/3/layout/StepUpProcess"/>
    <dgm:cxn modelId="{7ED4E774-3644-4387-947A-07CA89FA173A}" type="presParOf" srcId="{051328F4-17DD-4402-B444-B038A972D3DA}" destId="{9BD5ADE9-9279-4C17-AD76-347F2CF592B1}" srcOrd="0" destOrd="0" presId="urn:microsoft.com/office/officeart/2009/3/layout/StepUpProcess"/>
    <dgm:cxn modelId="{E0743F73-C77B-4AEB-98C8-35FC49864B7C}" type="presParOf" srcId="{051328F4-17DD-4402-B444-B038A972D3DA}" destId="{B5C8A34B-3263-4E3D-957C-63F401D292E1}" srcOrd="1" destOrd="0" presId="urn:microsoft.com/office/officeart/2009/3/layout/StepUpProcess"/>
    <dgm:cxn modelId="{017730A5-8903-4FB7-AD7B-00EBDC9034B7}" type="presParOf" srcId="{051328F4-17DD-4402-B444-B038A972D3DA}" destId="{BB3984B7-0EFB-4512-BDA4-6F57E2C6F639}" srcOrd="2" destOrd="0" presId="urn:microsoft.com/office/officeart/2009/3/layout/StepUpProcess"/>
    <dgm:cxn modelId="{31261A73-A151-4F74-B93C-CA844C2E3E58}" type="presParOf" srcId="{A77BBD7F-BC13-4391-9990-12050CA241CC}" destId="{FB4AD2ED-7209-475D-906D-A6B3C9F4B355}" srcOrd="3" destOrd="0" presId="urn:microsoft.com/office/officeart/2009/3/layout/StepUpProcess"/>
    <dgm:cxn modelId="{3C8A814D-685C-4D1E-8963-9C5F0C60447E}" type="presParOf" srcId="{FB4AD2ED-7209-475D-906D-A6B3C9F4B355}" destId="{15BB3452-7BFB-4657-B3C2-CC6F3341101E}" srcOrd="0" destOrd="0" presId="urn:microsoft.com/office/officeart/2009/3/layout/StepUpProcess"/>
    <dgm:cxn modelId="{403ADBB7-BBAC-4C57-AC8D-C9C5D6C16090}" type="presParOf" srcId="{A77BBD7F-BC13-4391-9990-12050CA241CC}" destId="{85E35C58-B63B-479D-9D7D-0A10AE118AEA}" srcOrd="4" destOrd="0" presId="urn:microsoft.com/office/officeart/2009/3/layout/StepUpProcess"/>
    <dgm:cxn modelId="{9D3C6833-DFDC-4F2F-85C2-A4537160F3BF}" type="presParOf" srcId="{85E35C58-B63B-479D-9D7D-0A10AE118AEA}" destId="{DE23754C-6079-43CD-AA91-E1D3383687E9}" srcOrd="0" destOrd="0" presId="urn:microsoft.com/office/officeart/2009/3/layout/StepUpProcess"/>
    <dgm:cxn modelId="{575158F7-9D12-4FA2-B346-DF09EE8BC49D}" type="presParOf" srcId="{85E35C58-B63B-479D-9D7D-0A10AE118AEA}" destId="{A8382651-DCAA-4FA1-8E86-788426F5E825}"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11992-5ABE-49FD-8D3A-54A5BAE0AB15}">
      <dsp:nvSpPr>
        <dsp:cNvPr id="0" name=""/>
        <dsp:cNvSpPr/>
      </dsp:nvSpPr>
      <dsp:spPr>
        <a:xfrm>
          <a:off x="3244855" y="1941994"/>
          <a:ext cx="2738723" cy="384549"/>
        </a:xfrm>
        <a:custGeom>
          <a:avLst/>
          <a:gdLst/>
          <a:ahLst/>
          <a:cxnLst/>
          <a:rect l="0" t="0" r="0" b="0"/>
          <a:pathLst>
            <a:path>
              <a:moveTo>
                <a:pt x="0" y="0"/>
              </a:moveTo>
              <a:lnTo>
                <a:pt x="0" y="206916"/>
              </a:lnTo>
              <a:lnTo>
                <a:pt x="2738723" y="206916"/>
              </a:lnTo>
              <a:lnTo>
                <a:pt x="2738723" y="384549"/>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B33CF02-810D-4004-AB47-7509A00CB327}">
      <dsp:nvSpPr>
        <dsp:cNvPr id="0" name=""/>
        <dsp:cNvSpPr/>
      </dsp:nvSpPr>
      <dsp:spPr>
        <a:xfrm>
          <a:off x="2049963" y="3158034"/>
          <a:ext cx="344522" cy="942019"/>
        </a:xfrm>
        <a:custGeom>
          <a:avLst/>
          <a:gdLst/>
          <a:ahLst/>
          <a:cxnLst/>
          <a:rect l="0" t="0" r="0" b="0"/>
          <a:pathLst>
            <a:path>
              <a:moveTo>
                <a:pt x="344522" y="0"/>
              </a:moveTo>
              <a:lnTo>
                <a:pt x="0" y="942019"/>
              </a:lnTo>
            </a:path>
          </a:pathLst>
        </a:custGeom>
        <a:noFill/>
        <a:ln w="12700" cap="flat" cmpd="sng" algn="ctr">
          <a:solidFill>
            <a:schemeClr val="accent1">
              <a:tint val="7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8312DEE-B28A-40B6-BB26-524BF0ABC98D}">
      <dsp:nvSpPr>
        <dsp:cNvPr id="0" name=""/>
        <dsp:cNvSpPr/>
      </dsp:nvSpPr>
      <dsp:spPr>
        <a:xfrm>
          <a:off x="3071181" y="1941994"/>
          <a:ext cx="173674" cy="370169"/>
        </a:xfrm>
        <a:custGeom>
          <a:avLst/>
          <a:gdLst/>
          <a:ahLst/>
          <a:cxnLst/>
          <a:rect l="0" t="0" r="0" b="0"/>
          <a:pathLst>
            <a:path>
              <a:moveTo>
                <a:pt x="173674" y="0"/>
              </a:moveTo>
              <a:lnTo>
                <a:pt x="173674" y="192536"/>
              </a:lnTo>
              <a:lnTo>
                <a:pt x="0" y="192536"/>
              </a:lnTo>
              <a:lnTo>
                <a:pt x="0" y="370169"/>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0CBB989-98F1-420F-A434-AECEED7CE685}">
      <dsp:nvSpPr>
        <dsp:cNvPr id="0" name=""/>
        <dsp:cNvSpPr/>
      </dsp:nvSpPr>
      <dsp:spPr>
        <a:xfrm>
          <a:off x="0" y="3158034"/>
          <a:ext cx="169173" cy="869858"/>
        </a:xfrm>
        <a:custGeom>
          <a:avLst/>
          <a:gdLst/>
          <a:ahLst/>
          <a:cxnLst/>
          <a:rect l="0" t="0" r="0" b="0"/>
          <a:pathLst>
            <a:path>
              <a:moveTo>
                <a:pt x="169173" y="0"/>
              </a:moveTo>
              <a:lnTo>
                <a:pt x="0" y="869858"/>
              </a:lnTo>
            </a:path>
          </a:pathLst>
        </a:custGeom>
        <a:noFill/>
        <a:ln w="12700" cap="flat" cmpd="sng" algn="ctr">
          <a:solidFill>
            <a:schemeClr val="accent1">
              <a:tint val="7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4E2E35-8DAF-482E-8915-DC8AF620465B}">
      <dsp:nvSpPr>
        <dsp:cNvPr id="0" name=""/>
        <dsp:cNvSpPr/>
      </dsp:nvSpPr>
      <dsp:spPr>
        <a:xfrm>
          <a:off x="845869" y="1941994"/>
          <a:ext cx="2398985" cy="370169"/>
        </a:xfrm>
        <a:custGeom>
          <a:avLst/>
          <a:gdLst/>
          <a:ahLst/>
          <a:cxnLst/>
          <a:rect l="0" t="0" r="0" b="0"/>
          <a:pathLst>
            <a:path>
              <a:moveTo>
                <a:pt x="2398985" y="0"/>
              </a:moveTo>
              <a:lnTo>
                <a:pt x="2398985" y="192536"/>
              </a:lnTo>
              <a:lnTo>
                <a:pt x="0" y="192536"/>
              </a:lnTo>
              <a:lnTo>
                <a:pt x="0" y="370169"/>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45CFB7B-2710-41D0-97DB-DEC04383F9F3}">
      <dsp:nvSpPr>
        <dsp:cNvPr id="0" name=""/>
        <dsp:cNvSpPr/>
      </dsp:nvSpPr>
      <dsp:spPr>
        <a:xfrm>
          <a:off x="1419705" y="61034"/>
          <a:ext cx="1691739" cy="845869"/>
        </a:xfrm>
        <a:prstGeom prst="rect">
          <a:avLst/>
        </a:prstGeom>
        <a:gradFill rotWithShape="0">
          <a:gsLst>
            <a:gs pos="0">
              <a:schemeClr val="accent1">
                <a:alpha val="80000"/>
                <a:hueOff val="0"/>
                <a:satOff val="0"/>
                <a:lumOff val="0"/>
                <a:alphaOff val="0"/>
                <a:satMod val="103000"/>
                <a:lumMod val="102000"/>
                <a:tint val="94000"/>
              </a:schemeClr>
            </a:gs>
            <a:gs pos="50000">
              <a:schemeClr val="accent1">
                <a:alpha val="80000"/>
                <a:hueOff val="0"/>
                <a:satOff val="0"/>
                <a:lumOff val="0"/>
                <a:alphaOff val="0"/>
                <a:satMod val="110000"/>
                <a:lumMod val="100000"/>
                <a:shade val="100000"/>
              </a:schemeClr>
            </a:gs>
            <a:gs pos="100000">
              <a:schemeClr val="accent1">
                <a:alpha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j-lt"/>
              <a:cs typeface="Times New Roman" panose="02020603050405020304" pitchFamily="18" charset="0"/>
            </a:rPr>
            <a:t>MRI Brain* </a:t>
          </a:r>
        </a:p>
        <a:p>
          <a:pPr marL="0" lvl="0" indent="0" algn="ctr" defTabSz="622300">
            <a:lnSpc>
              <a:spcPct val="90000"/>
            </a:lnSpc>
            <a:spcBef>
              <a:spcPct val="0"/>
            </a:spcBef>
            <a:spcAft>
              <a:spcPct val="35000"/>
            </a:spcAft>
            <a:buNone/>
          </a:pPr>
          <a:r>
            <a:rPr lang="en-US" sz="1400" kern="1200" dirty="0">
              <a:latin typeface="+mj-lt"/>
              <a:cs typeface="Times New Roman" panose="02020603050405020304" pitchFamily="18" charset="0"/>
            </a:rPr>
            <a:t>(Initial Staging-Pre-systemic therapy</a:t>
          </a:r>
          <a:r>
            <a:rPr lang="en-US" sz="1400" kern="1200" dirty="0"/>
            <a:t>)</a:t>
          </a:r>
        </a:p>
      </dsp:txBody>
      <dsp:txXfrm>
        <a:off x="1419705" y="61034"/>
        <a:ext cx="1691739" cy="845869"/>
      </dsp:txXfrm>
    </dsp:sp>
    <dsp:sp modelId="{D49DFA2E-764E-498E-B2C5-CFDF59AFD3E0}">
      <dsp:nvSpPr>
        <dsp:cNvPr id="0" name=""/>
        <dsp:cNvSpPr/>
      </dsp:nvSpPr>
      <dsp:spPr>
        <a:xfrm>
          <a:off x="3509629" y="44581"/>
          <a:ext cx="1691739" cy="845869"/>
        </a:xfrm>
        <a:prstGeom prst="rect">
          <a:avLst/>
        </a:prstGeom>
        <a:gradFill rotWithShape="0">
          <a:gsLst>
            <a:gs pos="0">
              <a:schemeClr val="accent1">
                <a:alpha val="80000"/>
                <a:hueOff val="0"/>
                <a:satOff val="0"/>
                <a:lumOff val="0"/>
                <a:alphaOff val="0"/>
                <a:satMod val="103000"/>
                <a:lumMod val="102000"/>
                <a:tint val="94000"/>
              </a:schemeClr>
            </a:gs>
            <a:gs pos="50000">
              <a:schemeClr val="accent1">
                <a:alpha val="80000"/>
                <a:hueOff val="0"/>
                <a:satOff val="0"/>
                <a:lumOff val="0"/>
                <a:alphaOff val="0"/>
                <a:satMod val="110000"/>
                <a:lumMod val="100000"/>
                <a:shade val="100000"/>
              </a:schemeClr>
            </a:gs>
            <a:gs pos="100000">
              <a:schemeClr val="accent1">
                <a:alpha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j-lt"/>
              <a:cs typeface="Times New Roman" panose="02020603050405020304" pitchFamily="18" charset="0"/>
            </a:rPr>
            <a:t>Follow up         </a:t>
          </a:r>
        </a:p>
        <a:p>
          <a:pPr marL="0" lvl="0" indent="0" algn="ctr" defTabSz="622300">
            <a:lnSpc>
              <a:spcPct val="90000"/>
            </a:lnSpc>
            <a:spcBef>
              <a:spcPct val="0"/>
            </a:spcBef>
            <a:spcAft>
              <a:spcPct val="35000"/>
            </a:spcAft>
            <a:buNone/>
          </a:pPr>
          <a:r>
            <a:rPr lang="en-US" sz="1400" kern="1200" dirty="0">
              <a:latin typeface="+mj-lt"/>
              <a:cs typeface="Times New Roman" panose="02020603050405020304" pitchFamily="18" charset="0"/>
            </a:rPr>
            <a:t>Brain MRI if symptoms</a:t>
          </a:r>
        </a:p>
      </dsp:txBody>
      <dsp:txXfrm>
        <a:off x="3509629" y="44581"/>
        <a:ext cx="1691739" cy="845869"/>
      </dsp:txXfrm>
    </dsp:sp>
    <dsp:sp modelId="{782E1D4D-6521-49D5-8DEB-701A2C47C6D6}">
      <dsp:nvSpPr>
        <dsp:cNvPr id="0" name=""/>
        <dsp:cNvSpPr/>
      </dsp:nvSpPr>
      <dsp:spPr>
        <a:xfrm>
          <a:off x="2398985" y="1096124"/>
          <a:ext cx="1691739" cy="845869"/>
        </a:xfrm>
        <a:prstGeom prst="rect">
          <a:avLst/>
        </a:prstGeom>
        <a:gradFill rotWithShape="0">
          <a:gsLst>
            <a:gs pos="0">
              <a:schemeClr val="accent1">
                <a:alpha val="80000"/>
                <a:hueOff val="0"/>
                <a:satOff val="0"/>
                <a:lumOff val="0"/>
                <a:alphaOff val="0"/>
                <a:satMod val="103000"/>
                <a:lumMod val="102000"/>
                <a:tint val="94000"/>
              </a:schemeClr>
            </a:gs>
            <a:gs pos="50000">
              <a:schemeClr val="accent1">
                <a:alpha val="80000"/>
                <a:hueOff val="0"/>
                <a:satOff val="0"/>
                <a:lumOff val="0"/>
                <a:alphaOff val="0"/>
                <a:satMod val="110000"/>
                <a:lumMod val="100000"/>
                <a:shade val="100000"/>
              </a:schemeClr>
            </a:gs>
            <a:gs pos="100000">
              <a:schemeClr val="accent1">
                <a:alpha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j-lt"/>
              <a:cs typeface="Times New Roman" panose="02020603050405020304" pitchFamily="18" charset="0"/>
            </a:rPr>
            <a:t>Brain Metastases Detected</a:t>
          </a:r>
        </a:p>
      </dsp:txBody>
      <dsp:txXfrm>
        <a:off x="2398985" y="1096124"/>
        <a:ext cx="1691739" cy="845869"/>
      </dsp:txXfrm>
    </dsp:sp>
    <dsp:sp modelId="{95337083-7810-491A-B003-837312FF1A7D}">
      <dsp:nvSpPr>
        <dsp:cNvPr id="0" name=""/>
        <dsp:cNvSpPr/>
      </dsp:nvSpPr>
      <dsp:spPr>
        <a:xfrm>
          <a:off x="0" y="2312164"/>
          <a:ext cx="1691739" cy="845869"/>
        </a:xfrm>
        <a:prstGeom prst="rect">
          <a:avLst/>
        </a:prstGeom>
        <a:gradFill rotWithShape="0">
          <a:gsLst>
            <a:gs pos="0">
              <a:schemeClr val="accent1">
                <a:alpha val="70000"/>
                <a:hueOff val="0"/>
                <a:satOff val="0"/>
                <a:lumOff val="0"/>
                <a:alphaOff val="0"/>
                <a:satMod val="103000"/>
                <a:lumMod val="102000"/>
                <a:tint val="94000"/>
              </a:schemeClr>
            </a:gs>
            <a:gs pos="50000">
              <a:schemeClr val="accent1">
                <a:alpha val="70000"/>
                <a:hueOff val="0"/>
                <a:satOff val="0"/>
                <a:lumOff val="0"/>
                <a:alphaOff val="0"/>
                <a:satMod val="110000"/>
                <a:lumMod val="100000"/>
                <a:shade val="100000"/>
              </a:schemeClr>
            </a:gs>
            <a:gs pos="100000">
              <a:schemeClr val="accent1">
                <a:alpha val="7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0" kern="1200" dirty="0">
              <a:latin typeface="+mj-lt"/>
              <a:cs typeface="Times New Roman" panose="02020603050405020304" pitchFamily="18" charset="0"/>
            </a:rPr>
            <a:t>Neurologic brain compressive symptoms or signs-</a:t>
          </a:r>
        </a:p>
      </dsp:txBody>
      <dsp:txXfrm>
        <a:off x="0" y="2312164"/>
        <a:ext cx="1691739" cy="845869"/>
      </dsp:txXfrm>
    </dsp:sp>
    <dsp:sp modelId="{8EB421BE-72E8-4487-A6C3-77C970C53B12}">
      <dsp:nvSpPr>
        <dsp:cNvPr id="0" name=""/>
        <dsp:cNvSpPr/>
      </dsp:nvSpPr>
      <dsp:spPr>
        <a:xfrm>
          <a:off x="0" y="3604958"/>
          <a:ext cx="1691739" cy="845869"/>
        </a:xfrm>
        <a:prstGeom prst="rect">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0" kern="1200" dirty="0">
              <a:latin typeface="+mj-lt"/>
              <a:cs typeface="Times New Roman" panose="02020603050405020304" pitchFamily="18" charset="0"/>
            </a:rPr>
            <a:t>Dexamethasone  </a:t>
          </a:r>
        </a:p>
        <a:p>
          <a:pPr marL="0" lvl="0" indent="0" algn="ctr" defTabSz="622300">
            <a:lnSpc>
              <a:spcPct val="90000"/>
            </a:lnSpc>
            <a:spcBef>
              <a:spcPct val="0"/>
            </a:spcBef>
            <a:spcAft>
              <a:spcPct val="35000"/>
            </a:spcAft>
            <a:buNone/>
          </a:pPr>
          <a:r>
            <a:rPr lang="en-US" sz="1400" b="0" kern="1200" dirty="0">
              <a:latin typeface="+mj-lt"/>
              <a:cs typeface="Times New Roman" panose="02020603050405020304" pitchFamily="18" charset="0"/>
            </a:rPr>
            <a:t>(4-16 mg/day)</a:t>
          </a:r>
        </a:p>
      </dsp:txBody>
      <dsp:txXfrm>
        <a:off x="0" y="3604958"/>
        <a:ext cx="1691739" cy="845869"/>
      </dsp:txXfrm>
    </dsp:sp>
    <dsp:sp modelId="{4AB6780A-170B-4BFB-A275-8DF86769684E}">
      <dsp:nvSpPr>
        <dsp:cNvPr id="0" name=""/>
        <dsp:cNvSpPr/>
      </dsp:nvSpPr>
      <dsp:spPr>
        <a:xfrm>
          <a:off x="2225311" y="2312164"/>
          <a:ext cx="1691739" cy="845869"/>
        </a:xfrm>
        <a:prstGeom prst="rect">
          <a:avLst/>
        </a:prstGeom>
        <a:gradFill rotWithShape="0">
          <a:gsLst>
            <a:gs pos="0">
              <a:schemeClr val="accent1">
                <a:alpha val="70000"/>
                <a:hueOff val="0"/>
                <a:satOff val="0"/>
                <a:lumOff val="0"/>
                <a:alphaOff val="0"/>
                <a:satMod val="103000"/>
                <a:lumMod val="102000"/>
                <a:tint val="94000"/>
              </a:schemeClr>
            </a:gs>
            <a:gs pos="50000">
              <a:schemeClr val="accent1">
                <a:alpha val="70000"/>
                <a:hueOff val="0"/>
                <a:satOff val="0"/>
                <a:lumOff val="0"/>
                <a:alphaOff val="0"/>
                <a:satMod val="110000"/>
                <a:lumMod val="100000"/>
                <a:shade val="100000"/>
              </a:schemeClr>
            </a:gs>
            <a:gs pos="100000">
              <a:schemeClr val="accent1">
                <a:alpha val="7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0" kern="1200" dirty="0">
              <a:latin typeface="+mj-lt"/>
              <a:cs typeface="Times New Roman" panose="02020603050405020304" pitchFamily="18" charset="0"/>
            </a:rPr>
            <a:t>Neurosurgery radiation oncology</a:t>
          </a:r>
        </a:p>
        <a:p>
          <a:pPr marL="0" lvl="0" indent="0" algn="ctr" defTabSz="666750">
            <a:lnSpc>
              <a:spcPct val="90000"/>
            </a:lnSpc>
            <a:spcBef>
              <a:spcPct val="0"/>
            </a:spcBef>
            <a:spcAft>
              <a:spcPct val="35000"/>
            </a:spcAft>
            <a:buNone/>
          </a:pPr>
          <a:r>
            <a:rPr lang="en-US" sz="1500" b="0" kern="1200" dirty="0">
              <a:latin typeface="+mj-lt"/>
              <a:cs typeface="Times New Roman" panose="02020603050405020304" pitchFamily="18" charset="0"/>
            </a:rPr>
            <a:t>Referral</a:t>
          </a:r>
        </a:p>
      </dsp:txBody>
      <dsp:txXfrm>
        <a:off x="2225311" y="2312164"/>
        <a:ext cx="1691739" cy="845869"/>
      </dsp:txXfrm>
    </dsp:sp>
    <dsp:sp modelId="{B3E658E4-8AFE-4917-868E-F91837486F18}">
      <dsp:nvSpPr>
        <dsp:cNvPr id="0" name=""/>
        <dsp:cNvSpPr/>
      </dsp:nvSpPr>
      <dsp:spPr>
        <a:xfrm>
          <a:off x="2049963" y="3513299"/>
          <a:ext cx="1691739" cy="1173509"/>
        </a:xfrm>
        <a:prstGeom prst="rect">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kern="1200" dirty="0">
              <a:latin typeface="+mj-lt"/>
              <a:cs typeface="Times New Roman" panose="02020603050405020304" pitchFamily="18" charset="0"/>
            </a:rPr>
            <a:t>Surgery vs Stereotactic radio surgery vs whole brain radiation</a:t>
          </a:r>
        </a:p>
      </dsp:txBody>
      <dsp:txXfrm>
        <a:off x="2049963" y="3513299"/>
        <a:ext cx="1691739" cy="1173509"/>
      </dsp:txXfrm>
    </dsp:sp>
    <dsp:sp modelId="{D4CD0560-62C0-4ABB-B4F9-2BDCB894024F}">
      <dsp:nvSpPr>
        <dsp:cNvPr id="0" name=""/>
        <dsp:cNvSpPr/>
      </dsp:nvSpPr>
      <dsp:spPr>
        <a:xfrm>
          <a:off x="4674426" y="2326544"/>
          <a:ext cx="2618305" cy="1396243"/>
        </a:xfrm>
        <a:prstGeom prst="rect">
          <a:avLst/>
        </a:prstGeom>
        <a:gradFill rotWithShape="0">
          <a:gsLst>
            <a:gs pos="0">
              <a:schemeClr val="accent1">
                <a:alpha val="70000"/>
                <a:hueOff val="0"/>
                <a:satOff val="0"/>
                <a:lumOff val="0"/>
                <a:alphaOff val="0"/>
                <a:satMod val="103000"/>
                <a:lumMod val="102000"/>
                <a:tint val="94000"/>
              </a:schemeClr>
            </a:gs>
            <a:gs pos="50000">
              <a:schemeClr val="accent1">
                <a:alpha val="70000"/>
                <a:hueOff val="0"/>
                <a:satOff val="0"/>
                <a:lumOff val="0"/>
                <a:alphaOff val="0"/>
                <a:satMod val="110000"/>
                <a:lumMod val="100000"/>
                <a:shade val="100000"/>
              </a:schemeClr>
            </a:gs>
            <a:gs pos="100000">
              <a:schemeClr val="accent1">
                <a:alpha val="7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just" defTabSz="622300">
            <a:lnSpc>
              <a:spcPct val="90000"/>
            </a:lnSpc>
            <a:spcBef>
              <a:spcPct val="0"/>
            </a:spcBef>
            <a:spcAft>
              <a:spcPct val="35000"/>
            </a:spcAft>
            <a:buNone/>
          </a:pPr>
          <a:r>
            <a:rPr lang="en-US" sz="1400" b="1" kern="1200" dirty="0">
              <a:latin typeface="+mj-lt"/>
              <a:cs typeface="Times New Roman" panose="02020603050405020304" pitchFamily="18" charset="0"/>
            </a:rPr>
            <a:t>               Counseling                    </a:t>
          </a:r>
          <a:r>
            <a:rPr lang="en-US" sz="1400" b="0" kern="1200" dirty="0">
              <a:latin typeface="+mj-lt"/>
              <a:cs typeface="Times New Roman" panose="02020603050405020304" pitchFamily="18" charset="0"/>
            </a:rPr>
            <a:t>Increased risk if operating motor vehicles or if placed into situation wherein they may jeopardize themselves or others </a:t>
          </a:r>
        </a:p>
      </dsp:txBody>
      <dsp:txXfrm>
        <a:off x="4674426" y="2326544"/>
        <a:ext cx="2618305" cy="1396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5CADC-42A8-483E-A34B-35055B4D71A2}">
      <dsp:nvSpPr>
        <dsp:cNvPr id="0" name=""/>
        <dsp:cNvSpPr/>
      </dsp:nvSpPr>
      <dsp:spPr>
        <a:xfrm>
          <a:off x="1" y="84"/>
          <a:ext cx="2511354" cy="86255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mj-lt"/>
              <a:cs typeface="Times New Roman" panose="02020603050405020304" pitchFamily="18" charset="0"/>
            </a:rPr>
            <a:t>Palliative radiotherapy</a:t>
          </a:r>
        </a:p>
      </dsp:txBody>
      <dsp:txXfrm>
        <a:off x="1" y="84"/>
        <a:ext cx="2511354" cy="862558"/>
      </dsp:txXfrm>
    </dsp:sp>
    <dsp:sp modelId="{D99C1C9D-B730-4F2A-A3CF-9C01D7BEED7E}">
      <dsp:nvSpPr>
        <dsp:cNvPr id="0" name=""/>
        <dsp:cNvSpPr/>
      </dsp:nvSpPr>
      <dsp:spPr>
        <a:xfrm>
          <a:off x="1" y="862643"/>
          <a:ext cx="2511354" cy="434808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latin typeface="+mj-lt"/>
              <a:cs typeface="Times New Roman" panose="02020603050405020304" pitchFamily="18" charset="0"/>
            </a:rPr>
            <a:t>Criteria:</a:t>
          </a:r>
        </a:p>
        <a:p>
          <a:pPr marL="228600" lvl="1" indent="-228600" algn="l" defTabSz="889000">
            <a:lnSpc>
              <a:spcPct val="90000"/>
            </a:lnSpc>
            <a:spcBef>
              <a:spcPct val="0"/>
            </a:spcBef>
            <a:spcAft>
              <a:spcPct val="15000"/>
            </a:spcAft>
            <a:buFont typeface="Arial" panose="020B0604020202020204" pitchFamily="34" charset="0"/>
            <a:buNone/>
          </a:pPr>
          <a:r>
            <a:rPr lang="en-US" sz="2000" kern="1200" dirty="0">
              <a:latin typeface="+mj-lt"/>
              <a:cs typeface="Times New Roman" panose="02020603050405020304" pitchFamily="18" charset="0"/>
            </a:rPr>
            <a:t>a) Symptomatic or threatening bone metastasis without structural compromise</a:t>
          </a:r>
        </a:p>
        <a:p>
          <a:pPr marL="228600" lvl="1" indent="-228600" algn="l" defTabSz="889000">
            <a:lnSpc>
              <a:spcPct val="90000"/>
            </a:lnSpc>
            <a:spcBef>
              <a:spcPct val="0"/>
            </a:spcBef>
            <a:spcAft>
              <a:spcPct val="15000"/>
            </a:spcAft>
            <a:buFont typeface="Arial" panose="020B0604020202020204" pitchFamily="34" charset="0"/>
            <a:buNone/>
          </a:pPr>
          <a:r>
            <a:rPr lang="en-US" sz="2000" kern="1200" dirty="0">
              <a:latin typeface="+mj-lt"/>
              <a:cs typeface="Times New Roman" panose="02020603050405020304" pitchFamily="18" charset="0"/>
            </a:rPr>
            <a:t> b)No threatened  spinal cord compression</a:t>
          </a:r>
        </a:p>
      </dsp:txBody>
      <dsp:txXfrm>
        <a:off x="1" y="862643"/>
        <a:ext cx="2511354" cy="4348080"/>
      </dsp:txXfrm>
    </dsp:sp>
    <dsp:sp modelId="{77B74AE3-824B-47EF-AA0F-DAF81707FAA0}">
      <dsp:nvSpPr>
        <dsp:cNvPr id="0" name=""/>
        <dsp:cNvSpPr/>
      </dsp:nvSpPr>
      <dsp:spPr>
        <a:xfrm>
          <a:off x="2862945" y="84"/>
          <a:ext cx="2511354" cy="86255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mj-lt"/>
              <a:cs typeface="Times New Roman" panose="02020603050405020304" pitchFamily="18" charset="0"/>
            </a:rPr>
            <a:t>Orthopedic fixation </a:t>
          </a:r>
        </a:p>
      </dsp:txBody>
      <dsp:txXfrm>
        <a:off x="2862945" y="84"/>
        <a:ext cx="2511354" cy="862558"/>
      </dsp:txXfrm>
    </dsp:sp>
    <dsp:sp modelId="{5B1C3A82-8A3A-4F28-A178-A4D032C081A3}">
      <dsp:nvSpPr>
        <dsp:cNvPr id="0" name=""/>
        <dsp:cNvSpPr/>
      </dsp:nvSpPr>
      <dsp:spPr>
        <a:xfrm>
          <a:off x="2862945" y="862643"/>
          <a:ext cx="2511354" cy="434808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a:latin typeface="+mn-lt"/>
              <a:cs typeface="Times New Roman" panose="02020603050405020304" pitchFamily="18" charset="0"/>
            </a:rPr>
            <a:t>Criteria:</a:t>
          </a:r>
        </a:p>
        <a:p>
          <a:pPr marL="171450" lvl="1" indent="-171450" algn="l" defTabSz="800100">
            <a:lnSpc>
              <a:spcPct val="90000"/>
            </a:lnSpc>
            <a:spcBef>
              <a:spcPct val="0"/>
            </a:spcBef>
            <a:spcAft>
              <a:spcPct val="15000"/>
            </a:spcAft>
            <a:buNone/>
          </a:pPr>
          <a:r>
            <a:rPr lang="en-US" sz="1800" b="0" kern="1200" dirty="0">
              <a:latin typeface="+mn-lt"/>
              <a:cs typeface="Times New Roman" panose="02020603050405020304" pitchFamily="18" charset="0"/>
            </a:rPr>
            <a:t>a) Structural compromise in a weight-bearing region</a:t>
          </a:r>
        </a:p>
        <a:p>
          <a:pPr marL="171450" lvl="1" indent="-171450" algn="l" defTabSz="800100">
            <a:lnSpc>
              <a:spcPct val="90000"/>
            </a:lnSpc>
            <a:spcBef>
              <a:spcPct val="0"/>
            </a:spcBef>
            <a:spcAft>
              <a:spcPct val="15000"/>
            </a:spcAft>
            <a:buNone/>
          </a:pPr>
          <a:r>
            <a:rPr lang="en-US" sz="1800" b="0" kern="1200" dirty="0">
              <a:latin typeface="+mn-lt"/>
              <a:cs typeface="Times New Roman" panose="02020603050405020304" pitchFamily="18" charset="0"/>
            </a:rPr>
            <a:t>b) Or  threatening spinal cord compression</a:t>
          </a:r>
        </a:p>
        <a:p>
          <a:pPr marL="171450" lvl="1" indent="-171450" algn="l" defTabSz="800100">
            <a:lnSpc>
              <a:spcPct val="90000"/>
            </a:lnSpc>
            <a:spcBef>
              <a:spcPct val="0"/>
            </a:spcBef>
            <a:spcAft>
              <a:spcPct val="15000"/>
            </a:spcAft>
            <a:buNone/>
          </a:pPr>
          <a:r>
            <a:rPr lang="en-US" sz="1800" b="0" kern="1200" dirty="0">
              <a:latin typeface="+mn-lt"/>
              <a:cs typeface="Times New Roman" panose="02020603050405020304" pitchFamily="18" charset="0"/>
            </a:rPr>
            <a:t>**Fixation needs to occur prior to palliative radiotherapy</a:t>
          </a:r>
        </a:p>
        <a:p>
          <a:pPr marL="171450" lvl="1" indent="-171450" algn="l" defTabSz="800100">
            <a:lnSpc>
              <a:spcPct val="90000"/>
            </a:lnSpc>
            <a:spcBef>
              <a:spcPct val="0"/>
            </a:spcBef>
            <a:spcAft>
              <a:spcPct val="15000"/>
            </a:spcAft>
            <a:buNone/>
          </a:pPr>
          <a:endParaRPr lang="en-US" sz="1800" b="0" kern="1200" dirty="0">
            <a:latin typeface="+mn-lt"/>
            <a:cs typeface="Times New Roman" panose="02020603050405020304" pitchFamily="18" charset="0"/>
          </a:endParaRPr>
        </a:p>
        <a:p>
          <a:pPr marL="171450" lvl="1" indent="-171450" algn="l" defTabSz="800100">
            <a:lnSpc>
              <a:spcPct val="90000"/>
            </a:lnSpc>
            <a:spcBef>
              <a:spcPct val="0"/>
            </a:spcBef>
            <a:spcAft>
              <a:spcPct val="15000"/>
            </a:spcAft>
            <a:buNone/>
          </a:pPr>
          <a:endParaRPr lang="en-US" sz="1800" b="0" kern="1200" dirty="0">
            <a:latin typeface="+mn-lt"/>
            <a:cs typeface="Times New Roman" panose="02020603050405020304" pitchFamily="18" charset="0"/>
          </a:endParaRPr>
        </a:p>
        <a:p>
          <a:pPr marL="228600" lvl="1" indent="-228600" algn="l" defTabSz="889000">
            <a:lnSpc>
              <a:spcPct val="90000"/>
            </a:lnSpc>
            <a:spcBef>
              <a:spcPct val="0"/>
            </a:spcBef>
            <a:spcAft>
              <a:spcPct val="15000"/>
            </a:spcAft>
            <a:buChar char="•"/>
          </a:pPr>
          <a:endParaRPr lang="en-US" sz="2000" kern="1200" dirty="0">
            <a:latin typeface="+mn-lt"/>
          </a:endParaRPr>
        </a:p>
      </dsp:txBody>
      <dsp:txXfrm>
        <a:off x="2862945" y="862643"/>
        <a:ext cx="2511354" cy="4348080"/>
      </dsp:txXfrm>
    </dsp:sp>
    <dsp:sp modelId="{7D7DB7E3-069F-440C-9056-A1BF9CA536F3}">
      <dsp:nvSpPr>
        <dsp:cNvPr id="0" name=""/>
        <dsp:cNvSpPr/>
      </dsp:nvSpPr>
      <dsp:spPr>
        <a:xfrm>
          <a:off x="5728464" y="84"/>
          <a:ext cx="2511354" cy="86255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Antiresorptive Therapy</a:t>
          </a:r>
        </a:p>
      </dsp:txBody>
      <dsp:txXfrm>
        <a:off x="5728464" y="84"/>
        <a:ext cx="2511354" cy="862558"/>
      </dsp:txXfrm>
    </dsp:sp>
    <dsp:sp modelId="{A25B09A6-5838-4D1F-839E-05E281F169B6}">
      <dsp:nvSpPr>
        <dsp:cNvPr id="0" name=""/>
        <dsp:cNvSpPr/>
      </dsp:nvSpPr>
      <dsp:spPr>
        <a:xfrm>
          <a:off x="5725890" y="862643"/>
          <a:ext cx="2516503" cy="434808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228600" lvl="1" indent="0" algn="ctr" defTabSz="889000">
            <a:lnSpc>
              <a:spcPct val="90000"/>
            </a:lnSpc>
            <a:spcBef>
              <a:spcPct val="0"/>
            </a:spcBef>
            <a:spcAft>
              <a:spcPct val="15000"/>
            </a:spcAft>
            <a:buChar char="•"/>
          </a:pPr>
          <a:r>
            <a:rPr lang="en-US" sz="1800" b="1" kern="1200" dirty="0">
              <a:latin typeface="+mj-lt"/>
              <a:cs typeface="Times New Roman" panose="02020603050405020304" pitchFamily="18" charset="0"/>
            </a:rPr>
            <a:t>Bisphosphonate infusions</a:t>
          </a:r>
        </a:p>
        <a:p>
          <a:pPr marL="342900" lvl="2" indent="0" algn="ctr" defTabSz="800100">
            <a:lnSpc>
              <a:spcPct val="90000"/>
            </a:lnSpc>
            <a:spcBef>
              <a:spcPct val="0"/>
            </a:spcBef>
            <a:spcAft>
              <a:spcPct val="15000"/>
            </a:spcAft>
            <a:buChar char="•"/>
          </a:pPr>
          <a:r>
            <a:rPr lang="en-US" sz="1600" kern="1200" dirty="0">
              <a:latin typeface="+mj-lt"/>
              <a:cs typeface="Times New Roman" panose="02020603050405020304" pitchFamily="18" charset="0"/>
            </a:rPr>
            <a:t>Dose reduction if reduced renal function</a:t>
          </a:r>
        </a:p>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en-US" sz="1800" b="1" kern="1200" dirty="0">
              <a:latin typeface="+mj-lt"/>
              <a:cs typeface="Times New Roman" panose="02020603050405020304" pitchFamily="18" charset="0"/>
            </a:rPr>
            <a:t>  OR</a:t>
          </a:r>
          <a:endParaRPr lang="en-US" sz="1800" kern="1200" dirty="0">
            <a:latin typeface="+mj-lt"/>
          </a:endParaRPr>
        </a:p>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800" b="1" kern="1200" dirty="0">
              <a:latin typeface="+mj-lt"/>
              <a:cs typeface="Times New Roman" panose="02020603050405020304" pitchFamily="18" charset="0"/>
            </a:rPr>
            <a:t>Subcutaneous RANK Ligand inhibitor</a:t>
          </a:r>
          <a:endParaRPr lang="en-US" sz="1800" kern="1200" dirty="0">
            <a:latin typeface="+mj-lt"/>
          </a:endParaRPr>
        </a:p>
        <a:p>
          <a:pPr marL="228600" lvl="1" indent="0" algn="l" defTabSz="889000">
            <a:lnSpc>
              <a:spcPct val="90000"/>
            </a:lnSpc>
            <a:spcBef>
              <a:spcPct val="0"/>
            </a:spcBef>
            <a:spcAft>
              <a:spcPct val="15000"/>
            </a:spcAft>
            <a:buChar char="•"/>
          </a:pPr>
          <a:endParaRPr lang="en-US" sz="1800" kern="1200" dirty="0">
            <a:latin typeface="+mj-lt"/>
          </a:endParaRPr>
        </a:p>
        <a:p>
          <a:pPr marL="0" marR="0" lvl="0" indent="0" algn="ctr"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en-US" sz="1800" kern="1200" dirty="0">
              <a:latin typeface="+mj-lt"/>
              <a:cs typeface="Times New Roman" panose="02020603050405020304" pitchFamily="18" charset="0"/>
            </a:rPr>
            <a:t>**With either option calcium and vitamin D supplementation are essential</a:t>
          </a:r>
        </a:p>
        <a:p>
          <a:pPr marL="228600" lvl="1" indent="0" algn="l" defTabSz="889000">
            <a:lnSpc>
              <a:spcPct val="90000"/>
            </a:lnSpc>
            <a:spcBef>
              <a:spcPct val="0"/>
            </a:spcBef>
            <a:spcAft>
              <a:spcPct val="15000"/>
            </a:spcAft>
          </a:pPr>
          <a:endParaRPr lang="en-US" sz="1900" kern="1200" dirty="0"/>
        </a:p>
      </dsp:txBody>
      <dsp:txXfrm>
        <a:off x="5725890" y="862643"/>
        <a:ext cx="2516503" cy="4348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EE8D7-0AE6-4B5C-A6C3-900064BFFB8B}">
      <dsp:nvSpPr>
        <dsp:cNvPr id="0" name=""/>
        <dsp:cNvSpPr/>
      </dsp:nvSpPr>
      <dsp:spPr>
        <a:xfrm>
          <a:off x="1016000" y="0"/>
          <a:ext cx="4064000" cy="40640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C5FD13-FE22-4080-B677-1B9FDFC8D6E1}">
      <dsp:nvSpPr>
        <dsp:cNvPr id="0" name=""/>
        <dsp:cNvSpPr/>
      </dsp:nvSpPr>
      <dsp:spPr>
        <a:xfrm>
          <a:off x="1280160" y="264160"/>
          <a:ext cx="1625600"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Other metastatic Sites</a:t>
          </a:r>
        </a:p>
      </dsp:txBody>
      <dsp:txXfrm>
        <a:off x="1359515" y="343515"/>
        <a:ext cx="1466890" cy="1466890"/>
      </dsp:txXfrm>
    </dsp:sp>
    <dsp:sp modelId="{6E3B1BA2-3A6D-4E4D-8433-51FB35DCB5B9}">
      <dsp:nvSpPr>
        <dsp:cNvPr id="0" name=""/>
        <dsp:cNvSpPr/>
      </dsp:nvSpPr>
      <dsp:spPr>
        <a:xfrm>
          <a:off x="3190240" y="264160"/>
          <a:ext cx="1625600"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latin typeface="+mn-lt"/>
            </a:rPr>
            <a:t>Pleura/chest wall</a:t>
          </a:r>
        </a:p>
        <a:p>
          <a:pPr marL="0" lvl="0" indent="0" algn="ctr" defTabSz="577850">
            <a:lnSpc>
              <a:spcPct val="90000"/>
            </a:lnSpc>
            <a:spcBef>
              <a:spcPct val="0"/>
            </a:spcBef>
            <a:spcAft>
              <a:spcPct val="35000"/>
            </a:spcAft>
            <a:buNone/>
          </a:pPr>
          <a:r>
            <a:rPr lang="en-US" sz="1300" kern="1200" dirty="0">
              <a:solidFill>
                <a:schemeClr val="bg1"/>
              </a:solidFill>
              <a:latin typeface="+mn-lt"/>
              <a:cs typeface="Arial" panose="020B0604020202020204" pitchFamily="34" charset="0"/>
            </a:rPr>
            <a:t>↓</a:t>
          </a:r>
        </a:p>
        <a:p>
          <a:pPr marL="0" lvl="0" indent="0" algn="ctr" defTabSz="577850">
            <a:lnSpc>
              <a:spcPct val="90000"/>
            </a:lnSpc>
            <a:spcBef>
              <a:spcPct val="0"/>
            </a:spcBef>
            <a:spcAft>
              <a:spcPct val="35000"/>
            </a:spcAft>
            <a:buNone/>
          </a:pPr>
          <a:r>
            <a:rPr lang="en-US" sz="1300" kern="1200" dirty="0">
              <a:solidFill>
                <a:schemeClr val="bg1"/>
              </a:solidFill>
              <a:latin typeface="+mn-lt"/>
              <a:cs typeface="Arial" panose="020B0604020202020204" pitchFamily="34" charset="0"/>
            </a:rPr>
            <a:t> Radiotherapy Palliation</a:t>
          </a:r>
          <a:endParaRPr lang="en-US" sz="1300" kern="1200" dirty="0">
            <a:solidFill>
              <a:schemeClr val="bg1"/>
            </a:solidFill>
            <a:latin typeface="+mn-lt"/>
          </a:endParaRPr>
        </a:p>
      </dsp:txBody>
      <dsp:txXfrm>
        <a:off x="3269595" y="343515"/>
        <a:ext cx="1466890" cy="1466890"/>
      </dsp:txXfrm>
    </dsp:sp>
    <dsp:sp modelId="{6F5B583E-BFF0-48B7-9653-83DAF197A352}">
      <dsp:nvSpPr>
        <dsp:cNvPr id="0" name=""/>
        <dsp:cNvSpPr/>
      </dsp:nvSpPr>
      <dsp:spPr>
        <a:xfrm>
          <a:off x="1280160" y="2174240"/>
          <a:ext cx="1625600"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Mediastinal</a:t>
          </a:r>
          <a:r>
            <a:rPr lang="en-US" sz="1300" kern="1200" baseline="0" dirty="0">
              <a:latin typeface="+mn-lt"/>
            </a:rPr>
            <a:t> nodes-bronchial compression</a:t>
          </a:r>
        </a:p>
        <a:p>
          <a:pPr marL="0" lvl="0" indent="0" algn="ctr" defTabSz="577850">
            <a:lnSpc>
              <a:spcPct val="90000"/>
            </a:lnSpc>
            <a:spcBef>
              <a:spcPct val="0"/>
            </a:spcBef>
            <a:spcAft>
              <a:spcPct val="35000"/>
            </a:spcAft>
            <a:buNone/>
          </a:pPr>
          <a:r>
            <a:rPr lang="en-US" sz="1300" kern="1200" baseline="0" dirty="0">
              <a:latin typeface="+mn-lt"/>
              <a:cs typeface="Arial" panose="020B0604020202020204" pitchFamily="34" charset="0"/>
            </a:rPr>
            <a:t>↓</a:t>
          </a:r>
        </a:p>
        <a:p>
          <a:pPr marL="0" lvl="0" indent="0" algn="ctr" defTabSz="577850">
            <a:lnSpc>
              <a:spcPct val="90000"/>
            </a:lnSpc>
            <a:spcBef>
              <a:spcPct val="0"/>
            </a:spcBef>
            <a:spcAft>
              <a:spcPct val="35000"/>
            </a:spcAft>
            <a:buNone/>
          </a:pPr>
          <a:r>
            <a:rPr lang="en-US" sz="1300" kern="1200" baseline="0" dirty="0">
              <a:latin typeface="+mn-lt"/>
              <a:cs typeface="Arial" panose="020B0604020202020204" pitchFamily="34" charset="0"/>
            </a:rPr>
            <a:t>Palliative </a:t>
          </a:r>
        </a:p>
        <a:p>
          <a:pPr marL="0" lvl="0" indent="0" algn="ctr" defTabSz="577850">
            <a:lnSpc>
              <a:spcPct val="90000"/>
            </a:lnSpc>
            <a:spcBef>
              <a:spcPct val="0"/>
            </a:spcBef>
            <a:spcAft>
              <a:spcPct val="35000"/>
            </a:spcAft>
            <a:buNone/>
          </a:pPr>
          <a:r>
            <a:rPr lang="en-US" sz="1300" kern="1200" baseline="0" dirty="0">
              <a:latin typeface="+mn-lt"/>
              <a:cs typeface="Arial" panose="020B0604020202020204" pitchFamily="34" charset="0"/>
            </a:rPr>
            <a:t>Radiotherapy</a:t>
          </a:r>
          <a:endParaRPr lang="en-US" sz="1300" kern="1200" dirty="0">
            <a:latin typeface="+mn-lt"/>
          </a:endParaRPr>
        </a:p>
      </dsp:txBody>
      <dsp:txXfrm>
        <a:off x="1359515" y="2253595"/>
        <a:ext cx="1466890" cy="1466890"/>
      </dsp:txXfrm>
    </dsp:sp>
    <dsp:sp modelId="{E3CF60A2-8B9C-42DF-A7DB-995C9B8F929F}">
      <dsp:nvSpPr>
        <dsp:cNvPr id="0" name=""/>
        <dsp:cNvSpPr/>
      </dsp:nvSpPr>
      <dsp:spPr>
        <a:xfrm>
          <a:off x="3190240" y="2174240"/>
          <a:ext cx="1625600"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mn-lt"/>
            </a:rPr>
            <a:t>Endobronchial lesions</a:t>
          </a:r>
        </a:p>
        <a:p>
          <a:pPr marL="0" lvl="0" indent="0" algn="ctr" defTabSz="577850">
            <a:lnSpc>
              <a:spcPct val="90000"/>
            </a:lnSpc>
            <a:spcBef>
              <a:spcPct val="0"/>
            </a:spcBef>
            <a:spcAft>
              <a:spcPct val="35000"/>
            </a:spcAft>
            <a:buNone/>
          </a:pPr>
          <a:r>
            <a:rPr lang="en-US" sz="1300" kern="1200" dirty="0">
              <a:latin typeface="+mn-lt"/>
              <a:cs typeface="Arial" panose="020B0604020202020204" pitchFamily="34" charset="0"/>
            </a:rPr>
            <a:t>↓</a:t>
          </a:r>
        </a:p>
        <a:p>
          <a:pPr marL="0" lvl="0" indent="0" algn="ctr" defTabSz="577850">
            <a:lnSpc>
              <a:spcPct val="90000"/>
            </a:lnSpc>
            <a:spcBef>
              <a:spcPct val="0"/>
            </a:spcBef>
            <a:spcAft>
              <a:spcPct val="35000"/>
            </a:spcAft>
            <a:buNone/>
          </a:pPr>
          <a:r>
            <a:rPr lang="en-US" sz="1300" kern="1200" dirty="0">
              <a:latin typeface="+mn-lt"/>
              <a:cs typeface="Arial" panose="020B0604020202020204" pitchFamily="34" charset="0"/>
            </a:rPr>
            <a:t>Endobronchial therapy (laser or radiotherapy)</a:t>
          </a:r>
          <a:endParaRPr lang="en-US" sz="1300" kern="1200" dirty="0">
            <a:latin typeface="+mn-lt"/>
          </a:endParaRPr>
        </a:p>
      </dsp:txBody>
      <dsp:txXfrm>
        <a:off x="3269595" y="2253595"/>
        <a:ext cx="1466890" cy="1466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2489E-94FC-4001-BED0-43B38F36C38F}">
      <dsp:nvSpPr>
        <dsp:cNvPr id="0" name=""/>
        <dsp:cNvSpPr/>
      </dsp:nvSpPr>
      <dsp:spPr>
        <a:xfrm rot="5400000">
          <a:off x="468758" y="733893"/>
          <a:ext cx="1576369" cy="262304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DE81CE-3632-40D7-B548-0078E1828412}">
      <dsp:nvSpPr>
        <dsp:cNvPr id="0" name=""/>
        <dsp:cNvSpPr/>
      </dsp:nvSpPr>
      <dsp:spPr>
        <a:xfrm>
          <a:off x="219225" y="1561064"/>
          <a:ext cx="2368098" cy="2075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j-lt"/>
              <a:cs typeface="Times New Roman" panose="02020603050405020304" pitchFamily="18" charset="0"/>
            </a:rPr>
            <a:t>Stereotactic Body Radiotherapy (SBRT)</a:t>
          </a:r>
        </a:p>
      </dsp:txBody>
      <dsp:txXfrm>
        <a:off x="219225" y="1561064"/>
        <a:ext cx="2368098" cy="2075776"/>
      </dsp:txXfrm>
    </dsp:sp>
    <dsp:sp modelId="{CE333FA1-43B9-44AE-A0F6-A06AD6738A1F}">
      <dsp:nvSpPr>
        <dsp:cNvPr id="0" name=""/>
        <dsp:cNvSpPr/>
      </dsp:nvSpPr>
      <dsp:spPr>
        <a:xfrm>
          <a:off x="2140511" y="2449373"/>
          <a:ext cx="446810" cy="446810"/>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D5ADE9-9279-4C17-AD76-347F2CF592B1}">
      <dsp:nvSpPr>
        <dsp:cNvPr id="0" name=""/>
        <dsp:cNvSpPr/>
      </dsp:nvSpPr>
      <dsp:spPr>
        <a:xfrm rot="5400000">
          <a:off x="3426345" y="766030"/>
          <a:ext cx="1576369" cy="262304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8A34B-3263-4E3D-957C-63F401D292E1}">
      <dsp:nvSpPr>
        <dsp:cNvPr id="0" name=""/>
        <dsp:cNvSpPr/>
      </dsp:nvSpPr>
      <dsp:spPr>
        <a:xfrm>
          <a:off x="3163210" y="1549755"/>
          <a:ext cx="2368098" cy="2075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j-lt"/>
              <a:cs typeface="Times New Roman" panose="02020603050405020304" pitchFamily="18" charset="0"/>
            </a:rPr>
            <a:t>Radiofrequency ablation (RFA)</a:t>
          </a:r>
        </a:p>
      </dsp:txBody>
      <dsp:txXfrm>
        <a:off x="3163210" y="1549755"/>
        <a:ext cx="2368098" cy="2075776"/>
      </dsp:txXfrm>
    </dsp:sp>
    <dsp:sp modelId="{BB3984B7-0EFB-4512-BDA4-6F57E2C6F639}">
      <dsp:nvSpPr>
        <dsp:cNvPr id="0" name=""/>
        <dsp:cNvSpPr/>
      </dsp:nvSpPr>
      <dsp:spPr>
        <a:xfrm>
          <a:off x="5084497" y="2341758"/>
          <a:ext cx="446810" cy="446810"/>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23754C-6079-43CD-AA91-E1D3383687E9}">
      <dsp:nvSpPr>
        <dsp:cNvPr id="0" name=""/>
        <dsp:cNvSpPr/>
      </dsp:nvSpPr>
      <dsp:spPr>
        <a:xfrm rot="5400000">
          <a:off x="6334619" y="738217"/>
          <a:ext cx="1576369" cy="262304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382651-DCAA-4FA1-8E86-788426F5E825}">
      <dsp:nvSpPr>
        <dsp:cNvPr id="0" name=""/>
        <dsp:cNvSpPr/>
      </dsp:nvSpPr>
      <dsp:spPr>
        <a:xfrm>
          <a:off x="6066218" y="1561071"/>
          <a:ext cx="2368098" cy="2075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j-lt"/>
              <a:cs typeface="Times New Roman" panose="02020603050405020304" pitchFamily="18" charset="0"/>
            </a:rPr>
            <a:t>Surgery* </a:t>
          </a:r>
        </a:p>
        <a:p>
          <a:pPr marL="0" lvl="0" indent="0" algn="l" defTabSz="889000">
            <a:lnSpc>
              <a:spcPct val="90000"/>
            </a:lnSpc>
            <a:spcBef>
              <a:spcPct val="0"/>
            </a:spcBef>
            <a:spcAft>
              <a:spcPct val="35000"/>
            </a:spcAft>
            <a:buNone/>
          </a:pPr>
          <a:r>
            <a:rPr lang="en-US" sz="2000" kern="1200" dirty="0">
              <a:latin typeface="+mj-lt"/>
              <a:cs typeface="Times New Roman" panose="02020603050405020304" pitchFamily="18" charset="0"/>
            </a:rPr>
            <a:t>Immunotherapy**</a:t>
          </a:r>
        </a:p>
      </dsp:txBody>
      <dsp:txXfrm>
        <a:off x="6066218" y="1561071"/>
        <a:ext cx="2368098" cy="20757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9FBB93A-E4B0-47A0-92FD-81282DB29D7C}" type="datetimeFigureOut">
              <a:rPr lang="en-US" smtClean="0"/>
              <a:t>6/23/2021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D6CD11-AA49-4F51-B071-C44D34591C7F}" type="slidenum">
              <a:rPr lang="en-US" smtClean="0"/>
              <a:t>‹#›</a:t>
            </a:fld>
            <a:endParaRPr lang="en-US"/>
          </a:p>
        </p:txBody>
      </p:sp>
    </p:spTree>
    <p:extLst>
      <p:ext uri="{BB962C8B-B14F-4D97-AF65-F5344CB8AC3E}">
        <p14:creationId xmlns:p14="http://schemas.microsoft.com/office/powerpoint/2010/main" val="334279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82A79B9-0CD6-4E17-AECF-ED04C4C1F416}" type="datetimeFigureOut">
              <a:rPr lang="en-US" smtClean="0">
                <a:solidFill>
                  <a:prstClr val="black">
                    <a:tint val="75000"/>
                  </a:prstClr>
                </a:solidFill>
              </a:rPr>
              <a:pPr/>
              <a:t>6/23/2021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4187B8-CA69-4AB6-A39D-19AA7064B9B6}" type="slidenum">
              <a:rPr lang="en-US" smtClean="0">
                <a:solidFill>
                  <a:prstClr val="black">
                    <a:tint val="75000"/>
                  </a:prstClr>
                </a:solidFill>
              </a:rPr>
              <a:pPr/>
              <a:t>‹#›</a:t>
            </a:fld>
            <a:endParaRPr lang="en-US">
              <a:solidFill>
                <a:prstClr val="black">
                  <a:tint val="75000"/>
                </a:prstClr>
              </a:solidFill>
            </a:endParaRPr>
          </a:p>
        </p:txBody>
      </p:sp>
      <p:pic>
        <p:nvPicPr>
          <p:cNvPr id="8" name="Picture 7" descr="A close up of a sign&#10;&#10;Description automatically generated">
            <a:extLst>
              <a:ext uri="{FF2B5EF4-FFF2-40B4-BE49-F238E27FC236}">
                <a16:creationId xmlns:a16="http://schemas.microsoft.com/office/drawing/2014/main" id="{BA87F9F0-9DCE-4942-A1D7-B79B1ABF1E6E}"/>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276054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7CC3A9BF-20B3-4291-A1F4-D6F124E37579}"/>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333184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A2645F4D-9397-4AD9-9566-6CDB099351ED}"/>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28208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2A79B9-0CD6-4E17-AECF-ED04C4C1F416}" type="datetimeFigureOut">
              <a:rPr lang="en-US" smtClean="0">
                <a:solidFill>
                  <a:prstClr val="black">
                    <a:tint val="75000"/>
                  </a:prstClr>
                </a:solidFill>
              </a:rPr>
              <a:pPr/>
              <a:t>6/23/2021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54187B8-CA69-4AB6-A39D-19AA7064B9B6}" type="slidenum">
              <a:rPr lang="en-US" smtClean="0">
                <a:solidFill>
                  <a:prstClr val="black">
                    <a:tint val="75000"/>
                  </a:prstClr>
                </a:solidFill>
              </a:rPr>
              <a:pPr/>
              <a:t>‹#›</a:t>
            </a:fld>
            <a:endParaRPr lang="en-US">
              <a:solidFill>
                <a:prstClr val="black">
                  <a:tint val="75000"/>
                </a:prstClr>
              </a:solidFill>
            </a:endParaRPr>
          </a:p>
        </p:txBody>
      </p:sp>
      <p:pic>
        <p:nvPicPr>
          <p:cNvPr id="9" name="Picture 8" descr="A close up of a sign&#10;&#10;Description automatically generated">
            <a:extLst>
              <a:ext uri="{FF2B5EF4-FFF2-40B4-BE49-F238E27FC236}">
                <a16:creationId xmlns:a16="http://schemas.microsoft.com/office/drawing/2014/main" id="{E9F14B2A-BA51-4C24-ABFA-63E686BAB6AC}"/>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99445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93CFAC94-15C3-4DF0-92C2-596209CA0A34}"/>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404506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descr="A close up of a sign&#10;&#10;Description automatically generated">
            <a:extLst>
              <a:ext uri="{FF2B5EF4-FFF2-40B4-BE49-F238E27FC236}">
                <a16:creationId xmlns:a16="http://schemas.microsoft.com/office/drawing/2014/main" id="{74EC0D0B-5573-42F0-97A9-F9D1D3D7F81D}"/>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0064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descr="A close up of a sign&#10;&#10;Description automatically generated">
            <a:extLst>
              <a:ext uri="{FF2B5EF4-FFF2-40B4-BE49-F238E27FC236}">
                <a16:creationId xmlns:a16="http://schemas.microsoft.com/office/drawing/2014/main" id="{70A60FB0-47E0-44D0-907E-A671C242812E}"/>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412058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9FCE3BBA-76B1-4585-94C4-CDD8D4EA5388}"/>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344216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2" name="Picture 11" descr="A close up of a sign&#10;&#10;Description automatically generated">
            <a:extLst>
              <a:ext uri="{FF2B5EF4-FFF2-40B4-BE49-F238E27FC236}">
                <a16:creationId xmlns:a16="http://schemas.microsoft.com/office/drawing/2014/main" id="{E844709F-F928-4F5A-999E-3442605F4AA4}"/>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231033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descr="A close up of a sign&#10;&#10;Description automatically generated">
            <a:extLst>
              <a:ext uri="{FF2B5EF4-FFF2-40B4-BE49-F238E27FC236}">
                <a16:creationId xmlns:a16="http://schemas.microsoft.com/office/drawing/2014/main" id="{2E02CC5C-03F7-42E0-812D-589E9711678C}"/>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69419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pic>
        <p:nvPicPr>
          <p:cNvPr id="9" name="Picture 8" descr="A close up of a sign&#10;&#10;Description automatically generated">
            <a:extLst>
              <a:ext uri="{FF2B5EF4-FFF2-40B4-BE49-F238E27FC236}">
                <a16:creationId xmlns:a16="http://schemas.microsoft.com/office/drawing/2014/main" id="{9C210071-0A03-4C78-A432-15ED282AF5B9}"/>
              </a:ext>
            </a:extLst>
          </p:cNvPr>
          <p:cNvPicPr>
            <a:picLocks noChangeAspect="1"/>
          </p:cNvPicPr>
          <p:nvPr userDrawn="1"/>
        </p:nvPicPr>
        <p:blipFill>
          <a:blip r:embed="rId2"/>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190479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chemeClr val="accent1">
                <a:lumMod val="0"/>
                <a:lumOff val="100000"/>
                <a:alpha val="9000"/>
              </a:schemeClr>
            </a:gs>
            <a:gs pos="100000">
              <a:schemeClr val="accent1">
                <a:lumMod val="45000"/>
                <a:lumOff val="55000"/>
                <a:alpha val="50000"/>
              </a:schemeClr>
            </a:gs>
            <a:gs pos="100000">
              <a:schemeClr val="accent5"/>
            </a:gs>
            <a:gs pos="100000">
              <a:srgbClr val="002060">
                <a:lumMod val="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7D618F-45F1-004D-9F3C-813BFB2D9C3C}" type="datetimeFigureOut">
              <a:rPr lang="en-US" smtClean="0"/>
              <a:t>6/23/2021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9425A9-9C57-474E-B09C-0AD85C9D3D28}" type="slidenum">
              <a:rPr lang="en-US" smtClean="0"/>
              <a:t>‹#›</a:t>
            </a:fld>
            <a:endParaRPr lang="en-US"/>
          </a:p>
        </p:txBody>
      </p:sp>
      <p:pic>
        <p:nvPicPr>
          <p:cNvPr id="8" name="Picture 7" descr="A close up of a sign&#10;&#10;Description automatically generated">
            <a:extLst>
              <a:ext uri="{FF2B5EF4-FFF2-40B4-BE49-F238E27FC236}">
                <a16:creationId xmlns:a16="http://schemas.microsoft.com/office/drawing/2014/main" id="{68DF2901-ED84-4FA3-97CB-692ACE25B142}"/>
              </a:ext>
            </a:extLst>
          </p:cNvPr>
          <p:cNvPicPr>
            <a:picLocks noChangeAspect="1"/>
          </p:cNvPicPr>
          <p:nvPr userDrawn="1"/>
        </p:nvPicPr>
        <p:blipFill>
          <a:blip r:embed="rId13"/>
          <a:stretch>
            <a:fillRect/>
          </a:stretch>
        </p:blipFill>
        <p:spPr>
          <a:xfrm>
            <a:off x="6257197" y="5724525"/>
            <a:ext cx="2696303" cy="876299"/>
          </a:xfrm>
          <a:prstGeom prst="rect">
            <a:avLst/>
          </a:prstGeom>
        </p:spPr>
      </p:pic>
    </p:spTree>
    <p:extLst>
      <p:ext uri="{BB962C8B-B14F-4D97-AF65-F5344CB8AC3E}">
        <p14:creationId xmlns:p14="http://schemas.microsoft.com/office/powerpoint/2010/main" val="294548862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E1C20-649F-46E4-95AD-DE69F30ED60D}"/>
              </a:ext>
            </a:extLst>
          </p:cNvPr>
          <p:cNvSpPr>
            <a:spLocks noGrp="1"/>
          </p:cNvSpPr>
          <p:nvPr>
            <p:ph type="ctrTitle"/>
          </p:nvPr>
        </p:nvSpPr>
        <p:spPr>
          <a:xfrm>
            <a:off x="269823" y="868362"/>
            <a:ext cx="8379501" cy="2387600"/>
          </a:xfrm>
        </p:spPr>
        <p:txBody>
          <a:bodyPr>
            <a:normAutofit fontScale="90000"/>
          </a:bodyPr>
          <a:lstStyle/>
          <a:p>
            <a:r>
              <a:rPr lang="en-US" sz="4800" b="0" i="0" u="none" strike="noStrike" dirty="0">
                <a:solidFill>
                  <a:srgbClr val="000000"/>
                </a:solidFill>
                <a:effectLst/>
                <a:latin typeface="Avenir Next LT Pro" panose="020B0504020202020204" pitchFamily="34" charset="0"/>
              </a:rPr>
              <a:t>2021 ATA® Guidelines for Management of Patients with Anaplastic Thyroid Cancer</a:t>
            </a:r>
            <a:endParaRPr lang="en-US" dirty="0"/>
          </a:p>
        </p:txBody>
      </p:sp>
      <p:sp>
        <p:nvSpPr>
          <p:cNvPr id="3" name="Subtitle 2">
            <a:extLst>
              <a:ext uri="{FF2B5EF4-FFF2-40B4-BE49-F238E27FC236}">
                <a16:creationId xmlns:a16="http://schemas.microsoft.com/office/drawing/2014/main" id="{799311E6-9043-4BE3-8A0D-7E9F58581D84}"/>
              </a:ext>
            </a:extLst>
          </p:cNvPr>
          <p:cNvSpPr>
            <a:spLocks noGrp="1"/>
          </p:cNvSpPr>
          <p:nvPr>
            <p:ph type="subTitle" idx="1"/>
          </p:nvPr>
        </p:nvSpPr>
        <p:spPr>
          <a:xfrm>
            <a:off x="1143000" y="3602038"/>
            <a:ext cx="6858000" cy="655169"/>
          </a:xfrm>
        </p:spPr>
        <p:txBody>
          <a:bodyPr/>
          <a:lstStyle/>
          <a:p>
            <a:r>
              <a:rPr lang="en-US" sz="1800" b="1" dirty="0">
                <a:solidFill>
                  <a:srgbClr val="000000"/>
                </a:solidFill>
                <a:effectLst/>
                <a:ea typeface="Times New Roman" panose="02020603050405020304" pitchFamily="18" charset="0"/>
              </a:rPr>
              <a:t>Systemic therapy for unresectable ATC stage IVB and stage IVC patients &amp; Approach to Metastases</a:t>
            </a:r>
            <a:endParaRPr lang="en-US" dirty="0"/>
          </a:p>
        </p:txBody>
      </p:sp>
    </p:spTree>
    <p:extLst>
      <p:ext uri="{BB962C8B-B14F-4D97-AF65-F5344CB8AC3E}">
        <p14:creationId xmlns:p14="http://schemas.microsoft.com/office/powerpoint/2010/main" val="107480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6DD9A-EE5B-445A-8D3B-74F909DEC3DF}"/>
              </a:ext>
            </a:extLst>
          </p:cNvPr>
          <p:cNvSpPr>
            <a:spLocks noGrp="1"/>
          </p:cNvSpPr>
          <p:nvPr>
            <p:ph type="title"/>
          </p:nvPr>
        </p:nvSpPr>
        <p:spPr>
          <a:xfrm>
            <a:off x="628650" y="37576"/>
            <a:ext cx="7886700" cy="658456"/>
          </a:xfrm>
        </p:spPr>
        <p:txBody>
          <a:bodyPr/>
          <a:lstStyle/>
          <a:p>
            <a:pPr algn="ctr"/>
            <a:r>
              <a:rPr lang="en-US" dirty="0">
                <a:cs typeface="Times New Roman" panose="02020603050405020304" pitchFamily="18" charset="0"/>
              </a:rPr>
              <a:t>Bone Metastases in ATC</a:t>
            </a:r>
          </a:p>
        </p:txBody>
      </p:sp>
      <p:graphicFrame>
        <p:nvGraphicFramePr>
          <p:cNvPr id="4" name="Content Placeholder 3">
            <a:extLst>
              <a:ext uri="{FF2B5EF4-FFF2-40B4-BE49-F238E27FC236}">
                <a16:creationId xmlns:a16="http://schemas.microsoft.com/office/drawing/2014/main" id="{651CA795-1966-448E-90B4-E979F128F74A}"/>
              </a:ext>
            </a:extLst>
          </p:cNvPr>
          <p:cNvGraphicFramePr>
            <a:graphicFrameLocks noGrp="1"/>
          </p:cNvGraphicFramePr>
          <p:nvPr>
            <p:ph idx="1"/>
            <p:extLst>
              <p:ext uri="{D42A27DB-BD31-4B8C-83A1-F6EECF244321}">
                <p14:modId xmlns:p14="http://schemas.microsoft.com/office/powerpoint/2010/main" val="3654416983"/>
              </p:ext>
            </p:extLst>
          </p:nvPr>
        </p:nvGraphicFramePr>
        <p:xfrm>
          <a:off x="628649" y="515436"/>
          <a:ext cx="8242395" cy="5210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05D666E-2ADB-4BF6-9FE7-71AFF17A67CD}"/>
              </a:ext>
            </a:extLst>
          </p:cNvPr>
          <p:cNvSpPr txBox="1"/>
          <p:nvPr/>
        </p:nvSpPr>
        <p:spPr>
          <a:xfrm>
            <a:off x="262431" y="6437197"/>
            <a:ext cx="5731207" cy="307777"/>
          </a:xfrm>
          <a:prstGeom prst="rect">
            <a:avLst/>
          </a:prstGeom>
          <a:noFill/>
        </p:spPr>
        <p:txBody>
          <a:bodyPr wrap="square" rtlCol="0">
            <a:spAutoFit/>
          </a:bodyPr>
          <a:lstStyle/>
          <a:p>
            <a:r>
              <a:rPr lang="en-US" sz="1400" i="1" dirty="0">
                <a:latin typeface="+mj-lt"/>
                <a:cs typeface="Times New Roman" panose="02020603050405020304" pitchFamily="18" charset="0"/>
              </a:rPr>
              <a:t>Adapted from Approach to Bone Metastases R29-31</a:t>
            </a:r>
          </a:p>
        </p:txBody>
      </p:sp>
    </p:spTree>
    <p:extLst>
      <p:ext uri="{BB962C8B-B14F-4D97-AF65-F5344CB8AC3E}">
        <p14:creationId xmlns:p14="http://schemas.microsoft.com/office/powerpoint/2010/main" val="1202597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5733-990E-42B9-9BD9-EBB02A413068}"/>
              </a:ext>
            </a:extLst>
          </p:cNvPr>
          <p:cNvSpPr>
            <a:spLocks noGrp="1"/>
          </p:cNvSpPr>
          <p:nvPr>
            <p:ph type="title"/>
          </p:nvPr>
        </p:nvSpPr>
        <p:spPr>
          <a:xfrm>
            <a:off x="246512" y="365126"/>
            <a:ext cx="7886700" cy="1325563"/>
          </a:xfrm>
        </p:spPr>
        <p:txBody>
          <a:bodyPr/>
          <a:lstStyle/>
          <a:p>
            <a:r>
              <a:rPr lang="en-US" dirty="0"/>
              <a:t>Approach to Other Metastatic Sites</a:t>
            </a:r>
          </a:p>
        </p:txBody>
      </p:sp>
      <p:graphicFrame>
        <p:nvGraphicFramePr>
          <p:cNvPr id="7" name="Diagram 6">
            <a:extLst>
              <a:ext uri="{FF2B5EF4-FFF2-40B4-BE49-F238E27FC236}">
                <a16:creationId xmlns:a16="http://schemas.microsoft.com/office/drawing/2014/main" id="{1511527C-D83D-4348-9381-ED1F57A24748}"/>
              </a:ext>
            </a:extLst>
          </p:cNvPr>
          <p:cNvGraphicFramePr/>
          <p:nvPr>
            <p:extLst>
              <p:ext uri="{D42A27DB-BD31-4B8C-83A1-F6EECF244321}">
                <p14:modId xmlns:p14="http://schemas.microsoft.com/office/powerpoint/2010/main" val="4081825810"/>
              </p:ext>
            </p:extLst>
          </p:nvPr>
        </p:nvGraphicFramePr>
        <p:xfrm>
          <a:off x="1533099"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2AA06F30-3C76-4010-93BA-4EF259FC2772}"/>
              </a:ext>
            </a:extLst>
          </p:cNvPr>
          <p:cNvSpPr txBox="1"/>
          <p:nvPr/>
        </p:nvSpPr>
        <p:spPr>
          <a:xfrm>
            <a:off x="968991" y="5611125"/>
            <a:ext cx="5240740" cy="646331"/>
          </a:xfrm>
          <a:prstGeom prst="rect">
            <a:avLst/>
          </a:prstGeom>
          <a:noFill/>
        </p:spPr>
        <p:txBody>
          <a:bodyPr wrap="square" rtlCol="0">
            <a:spAutoFit/>
          </a:bodyPr>
          <a:lstStyle/>
          <a:p>
            <a:pPr algn="ctr"/>
            <a:r>
              <a:rPr lang="en-US" b="1" dirty="0">
                <a:latin typeface="+mj-lt"/>
                <a:cs typeface="Times New Roman" panose="02020603050405020304" pitchFamily="18" charset="0"/>
              </a:rPr>
              <a:t>Concept: Thoughtfully individualize therapy in the context of threat posed by lesion</a:t>
            </a:r>
          </a:p>
        </p:txBody>
      </p:sp>
    </p:spTree>
    <p:extLst>
      <p:ext uri="{BB962C8B-B14F-4D97-AF65-F5344CB8AC3E}">
        <p14:creationId xmlns:p14="http://schemas.microsoft.com/office/powerpoint/2010/main" val="150828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5F29-D58E-40C5-8848-16C07A8A26F1}"/>
              </a:ext>
            </a:extLst>
          </p:cNvPr>
          <p:cNvSpPr>
            <a:spLocks noGrp="1"/>
          </p:cNvSpPr>
          <p:nvPr>
            <p:ph type="title"/>
          </p:nvPr>
        </p:nvSpPr>
        <p:spPr/>
        <p:txBody>
          <a:bodyPr>
            <a:normAutofit/>
          </a:bodyPr>
          <a:lstStyle/>
          <a:p>
            <a:pPr algn="ctr"/>
            <a:r>
              <a:rPr lang="en-US" sz="3000" dirty="0">
                <a:cs typeface="Times New Roman" panose="02020603050405020304" pitchFamily="18" charset="0"/>
              </a:rPr>
              <a:t>Oligoprogressive Metastatic ATC</a:t>
            </a:r>
          </a:p>
        </p:txBody>
      </p:sp>
      <p:sp>
        <p:nvSpPr>
          <p:cNvPr id="3" name="Content Placeholder 2">
            <a:extLst>
              <a:ext uri="{FF2B5EF4-FFF2-40B4-BE49-F238E27FC236}">
                <a16:creationId xmlns:a16="http://schemas.microsoft.com/office/drawing/2014/main" id="{144E8CD8-B2EB-4727-953F-C3396E52C1E3}"/>
              </a:ext>
            </a:extLst>
          </p:cNvPr>
          <p:cNvSpPr>
            <a:spLocks noGrp="1"/>
          </p:cNvSpPr>
          <p:nvPr>
            <p:ph idx="1"/>
          </p:nvPr>
        </p:nvSpPr>
        <p:spPr>
          <a:xfrm>
            <a:off x="628650" y="1542197"/>
            <a:ext cx="7886700" cy="4634766"/>
          </a:xfrm>
        </p:spPr>
        <p:txBody>
          <a:bodyPr/>
          <a:lstStyle/>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836BE02E-97E3-4287-B29E-0B9312500D36}"/>
              </a:ext>
            </a:extLst>
          </p:cNvPr>
          <p:cNvGraphicFramePr/>
          <p:nvPr>
            <p:extLst>
              <p:ext uri="{D42A27DB-BD31-4B8C-83A1-F6EECF244321}">
                <p14:modId xmlns:p14="http://schemas.microsoft.com/office/powerpoint/2010/main" val="2391224079"/>
              </p:ext>
            </p:extLst>
          </p:nvPr>
        </p:nvGraphicFramePr>
        <p:xfrm>
          <a:off x="409430" y="1943101"/>
          <a:ext cx="8434317" cy="4914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ADB7CEA-4118-4F19-B2BD-489E728F1FA1}"/>
              </a:ext>
            </a:extLst>
          </p:cNvPr>
          <p:cNvSpPr txBox="1"/>
          <p:nvPr/>
        </p:nvSpPr>
        <p:spPr>
          <a:xfrm>
            <a:off x="0" y="5827594"/>
            <a:ext cx="8259579" cy="1231106"/>
          </a:xfrm>
          <a:prstGeom prst="rect">
            <a:avLst/>
          </a:prstGeom>
          <a:noFill/>
        </p:spPr>
        <p:txBody>
          <a:bodyPr wrap="square" rtlCol="0">
            <a:spAutoFit/>
          </a:bodyPr>
          <a:lstStyle/>
          <a:p>
            <a:r>
              <a:rPr lang="en-US" sz="1400" dirty="0">
                <a:latin typeface="+mj-lt"/>
                <a:cs typeface="Times New Roman" panose="02020603050405020304" pitchFamily="18" charset="0"/>
              </a:rPr>
              <a:t>Oligoprogressive metastases= 5 or less metastatic lesions</a:t>
            </a:r>
          </a:p>
          <a:p>
            <a:r>
              <a:rPr lang="en-US" sz="1400" dirty="0">
                <a:latin typeface="+mj-lt"/>
                <a:cs typeface="Times New Roman" panose="02020603050405020304" pitchFamily="18" charset="0"/>
              </a:rPr>
              <a:t>*surgery not typical for metastatic ATC, can be considered on a case-by-case</a:t>
            </a:r>
          </a:p>
          <a:p>
            <a:r>
              <a:rPr lang="en-US" sz="1400" dirty="0">
                <a:latin typeface="+mj-lt"/>
                <a:cs typeface="Times New Roman" panose="02020603050405020304" pitchFamily="18" charset="0"/>
              </a:rPr>
              <a:t> basis</a:t>
            </a:r>
          </a:p>
          <a:p>
            <a:r>
              <a:rPr lang="en-US" sz="1400" dirty="0">
                <a:latin typeface="+mj-lt"/>
                <a:cs typeface="Times New Roman" panose="02020603050405020304" pitchFamily="18" charset="0"/>
              </a:rPr>
              <a:t>**addition of pembrolizumab has been described anecdotally</a:t>
            </a:r>
          </a:p>
          <a:p>
            <a:endParaRPr lang="en-US" dirty="0"/>
          </a:p>
        </p:txBody>
      </p:sp>
      <p:sp>
        <p:nvSpPr>
          <p:cNvPr id="6" name="TextBox 5">
            <a:extLst>
              <a:ext uri="{FF2B5EF4-FFF2-40B4-BE49-F238E27FC236}">
                <a16:creationId xmlns:a16="http://schemas.microsoft.com/office/drawing/2014/main" id="{8D700199-BEC5-4D9A-9F53-B06EB9924140}"/>
              </a:ext>
            </a:extLst>
          </p:cNvPr>
          <p:cNvSpPr txBox="1"/>
          <p:nvPr/>
        </p:nvSpPr>
        <p:spPr>
          <a:xfrm>
            <a:off x="354840" y="1542197"/>
            <a:ext cx="8543499"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000000"/>
                </a:solidFill>
                <a:latin typeface="+mj-lt"/>
                <a:ea typeface="Calibri" panose="020F0502020204030204" pitchFamily="34" charset="0"/>
              </a:rPr>
              <a:t>P</a:t>
            </a:r>
            <a:r>
              <a:rPr lang="en-US" sz="1800" b="1" dirty="0">
                <a:solidFill>
                  <a:srgbClr val="000000"/>
                </a:solidFill>
                <a:effectLst/>
                <a:latin typeface="+mj-lt"/>
                <a:ea typeface="Calibri" panose="020F0502020204030204" pitchFamily="34" charset="0"/>
              </a:rPr>
              <a:t>atients on systemic therapy who develop oligo-progressive disease, local tumor-directed therapy may be considered to postpone the need to change otherwise beneficial systemic therapy (GPS 11)</a:t>
            </a:r>
            <a:endParaRPr lang="en-US" dirty="0">
              <a:latin typeface="+mj-lt"/>
            </a:endParaRPr>
          </a:p>
        </p:txBody>
      </p:sp>
    </p:spTree>
    <p:extLst>
      <p:ext uri="{BB962C8B-B14F-4D97-AF65-F5344CB8AC3E}">
        <p14:creationId xmlns:p14="http://schemas.microsoft.com/office/powerpoint/2010/main" val="3688722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E2C3-FEBA-4621-BA99-A16A1E4F95E9}"/>
              </a:ext>
            </a:extLst>
          </p:cNvPr>
          <p:cNvSpPr>
            <a:spLocks noGrp="1"/>
          </p:cNvSpPr>
          <p:nvPr>
            <p:ph type="title"/>
          </p:nvPr>
        </p:nvSpPr>
        <p:spPr>
          <a:xfrm>
            <a:off x="224852" y="365127"/>
            <a:ext cx="8919148" cy="699176"/>
          </a:xfrm>
        </p:spPr>
        <p:txBody>
          <a:bodyPr>
            <a:normAutofit fontScale="90000"/>
          </a:bodyPr>
          <a:lstStyle/>
          <a:p>
            <a:pPr algn="ctr"/>
            <a:r>
              <a:rPr lang="en-US" sz="2000" b="1" dirty="0">
                <a:solidFill>
                  <a:srgbClr val="000000"/>
                </a:solidFill>
                <a:effectLst/>
                <a:ea typeface="Times New Roman" panose="02020603050405020304" pitchFamily="18" charset="0"/>
              </a:rPr>
              <a:t>Systemic therapy for unresectable ATC stage IVB and stage IVC patients</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03DB4D9-12E1-4F4E-87CD-0FED875F8A4A}"/>
              </a:ext>
            </a:extLst>
          </p:cNvPr>
          <p:cNvSpPr>
            <a:spLocks noGrp="1"/>
          </p:cNvSpPr>
          <p:nvPr>
            <p:ph idx="1"/>
          </p:nvPr>
        </p:nvSpPr>
        <p:spPr>
          <a:xfrm>
            <a:off x="224852" y="1064303"/>
            <a:ext cx="8694296" cy="5112660"/>
          </a:xfrm>
        </p:spPr>
        <p:txBody>
          <a:bodyPr/>
          <a:lstStyle/>
          <a:p>
            <a:pPr algn="just"/>
            <a:r>
              <a:rPr lang="en-US" sz="1600" dirty="0">
                <a:solidFill>
                  <a:srgbClr val="000000"/>
                </a:solidFill>
                <a:effectLst/>
                <a:latin typeface="+mj-lt"/>
                <a:ea typeface="Times New Roman" panose="02020603050405020304" pitchFamily="18" charset="0"/>
              </a:rPr>
              <a:t>ATC patients with </a:t>
            </a:r>
            <a:r>
              <a:rPr lang="en-US" sz="1600" b="1" dirty="0">
                <a:solidFill>
                  <a:srgbClr val="000000"/>
                </a:solidFill>
                <a:effectLst/>
                <a:latin typeface="+mj-lt"/>
                <a:ea typeface="Times New Roman" panose="02020603050405020304" pitchFamily="18" charset="0"/>
              </a:rPr>
              <a:t>unresectable</a:t>
            </a:r>
            <a:r>
              <a:rPr lang="en-US" sz="1600" dirty="0">
                <a:solidFill>
                  <a:srgbClr val="000000"/>
                </a:solidFill>
                <a:effectLst/>
                <a:latin typeface="+mj-lt"/>
                <a:ea typeface="Times New Roman" panose="02020603050405020304" pitchFamily="18" charset="0"/>
              </a:rPr>
              <a:t> or </a:t>
            </a:r>
            <a:r>
              <a:rPr lang="en-US" sz="1600" b="1" dirty="0">
                <a:solidFill>
                  <a:srgbClr val="000000"/>
                </a:solidFill>
                <a:effectLst/>
                <a:latin typeface="+mj-lt"/>
                <a:ea typeface="Times New Roman" panose="02020603050405020304" pitchFamily="18" charset="0"/>
              </a:rPr>
              <a:t>advanced disease wishing aggressive therapy</a:t>
            </a:r>
            <a:r>
              <a:rPr lang="en-US" sz="1600" dirty="0">
                <a:solidFill>
                  <a:srgbClr val="000000"/>
                </a:solidFill>
                <a:effectLst/>
                <a:latin typeface="+mj-lt"/>
                <a:ea typeface="Times New Roman" panose="02020603050405020304" pitchFamily="18" charset="0"/>
              </a:rPr>
              <a:t>, we recommend </a:t>
            </a:r>
            <a:r>
              <a:rPr lang="en-US" sz="1600" b="1" i="1" u="sng" dirty="0">
                <a:solidFill>
                  <a:srgbClr val="000000"/>
                </a:solidFill>
                <a:effectLst/>
                <a:latin typeface="+mj-lt"/>
                <a:ea typeface="Times New Roman" panose="02020603050405020304" pitchFamily="18" charset="0"/>
              </a:rPr>
              <a:t>early initiation of cytotoxic chemotherapy</a:t>
            </a:r>
            <a:r>
              <a:rPr lang="en-US" sz="1600" dirty="0">
                <a:solidFill>
                  <a:srgbClr val="000000"/>
                </a:solidFill>
                <a:effectLst/>
                <a:latin typeface="+mj-lt"/>
                <a:ea typeface="Times New Roman" panose="02020603050405020304" pitchFamily="18" charset="0"/>
              </a:rPr>
              <a:t> as an initial and potentially </a:t>
            </a:r>
            <a:r>
              <a:rPr lang="en-US" sz="1600" u="sng" dirty="0">
                <a:solidFill>
                  <a:srgbClr val="000000"/>
                </a:solidFill>
                <a:effectLst/>
                <a:latin typeface="+mj-lt"/>
                <a:ea typeface="Times New Roman" panose="02020603050405020304" pitchFamily="18" charset="0"/>
              </a:rPr>
              <a:t>bridging approach until mutational interrogation results</a:t>
            </a:r>
            <a:r>
              <a:rPr lang="en-US" sz="1600" dirty="0">
                <a:solidFill>
                  <a:srgbClr val="000000"/>
                </a:solidFill>
                <a:effectLst/>
                <a:latin typeface="+mj-lt"/>
                <a:ea typeface="Times New Roman" panose="02020603050405020304" pitchFamily="18" charset="0"/>
              </a:rPr>
              <a:t> and/or mutationally-specified therapies might be available, and if appropriate (R.19)</a:t>
            </a:r>
          </a:p>
          <a:p>
            <a:pPr algn="just"/>
            <a:endParaRPr lang="en-US" sz="1800" dirty="0">
              <a:solidFill>
                <a:srgbClr val="000000"/>
              </a:solidFill>
              <a:latin typeface="Times New Roman" panose="02020603050405020304" pitchFamily="18" charset="0"/>
            </a:endParaRPr>
          </a:p>
          <a:p>
            <a:pPr marL="0" indent="0" algn="just">
              <a:buNone/>
            </a:pPr>
            <a:endParaRPr lang="en-US" dirty="0"/>
          </a:p>
        </p:txBody>
      </p:sp>
      <p:pic>
        <p:nvPicPr>
          <p:cNvPr id="5" name="Picture 4">
            <a:extLst>
              <a:ext uri="{FF2B5EF4-FFF2-40B4-BE49-F238E27FC236}">
                <a16:creationId xmlns:a16="http://schemas.microsoft.com/office/drawing/2014/main" id="{F7DB867C-D7C1-4C31-8265-DA8588E1FE5B}"/>
              </a:ext>
            </a:extLst>
          </p:cNvPr>
          <p:cNvPicPr>
            <a:picLocks noChangeAspect="1"/>
          </p:cNvPicPr>
          <p:nvPr/>
        </p:nvPicPr>
        <p:blipFill>
          <a:blip r:embed="rId2"/>
          <a:stretch>
            <a:fillRect/>
          </a:stretch>
        </p:blipFill>
        <p:spPr>
          <a:xfrm>
            <a:off x="944380" y="2233562"/>
            <a:ext cx="7255239" cy="3268844"/>
          </a:xfrm>
          <a:prstGeom prst="rect">
            <a:avLst/>
          </a:prstGeom>
          <a:ln>
            <a:solidFill>
              <a:schemeClr val="accent1">
                <a:lumMod val="75000"/>
              </a:schemeClr>
            </a:solidFill>
          </a:ln>
        </p:spPr>
      </p:pic>
      <p:sp>
        <p:nvSpPr>
          <p:cNvPr id="4" name="TextBox 3">
            <a:extLst>
              <a:ext uri="{FF2B5EF4-FFF2-40B4-BE49-F238E27FC236}">
                <a16:creationId xmlns:a16="http://schemas.microsoft.com/office/drawing/2014/main" id="{7FD90EC7-6C63-4661-919D-FA3B8109EE94}"/>
              </a:ext>
            </a:extLst>
          </p:cNvPr>
          <p:cNvSpPr txBox="1"/>
          <p:nvPr/>
        </p:nvSpPr>
        <p:spPr>
          <a:xfrm>
            <a:off x="337625" y="6527409"/>
            <a:ext cx="5303520" cy="307777"/>
          </a:xfrm>
          <a:prstGeom prst="rect">
            <a:avLst/>
          </a:prstGeom>
          <a:noFill/>
        </p:spPr>
        <p:txBody>
          <a:bodyPr wrap="square" rtlCol="0">
            <a:spAutoFit/>
          </a:bodyPr>
          <a:lstStyle/>
          <a:p>
            <a:r>
              <a:rPr lang="en-US" sz="1400" dirty="0">
                <a:latin typeface="+mj-lt"/>
                <a:cs typeface="Times New Roman" panose="02020603050405020304" pitchFamily="18" charset="0"/>
              </a:rPr>
              <a:t>Figure 1- 2021 ATC Guidelines </a:t>
            </a:r>
          </a:p>
        </p:txBody>
      </p:sp>
    </p:spTree>
    <p:extLst>
      <p:ext uri="{BB962C8B-B14F-4D97-AF65-F5344CB8AC3E}">
        <p14:creationId xmlns:p14="http://schemas.microsoft.com/office/powerpoint/2010/main" val="391930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E2C3-FEBA-4621-BA99-A16A1E4F95E9}"/>
              </a:ext>
            </a:extLst>
          </p:cNvPr>
          <p:cNvSpPr>
            <a:spLocks noGrp="1"/>
          </p:cNvSpPr>
          <p:nvPr>
            <p:ph type="title"/>
          </p:nvPr>
        </p:nvSpPr>
        <p:spPr>
          <a:xfrm>
            <a:off x="224852" y="365127"/>
            <a:ext cx="8919148" cy="699176"/>
          </a:xfrm>
        </p:spPr>
        <p:txBody>
          <a:bodyPr>
            <a:normAutofit fontScale="90000"/>
          </a:bodyPr>
          <a:lstStyle/>
          <a:p>
            <a:pPr algn="ctr"/>
            <a:r>
              <a:rPr lang="en-US" sz="2000" b="1" dirty="0">
                <a:solidFill>
                  <a:srgbClr val="000000"/>
                </a:solidFill>
                <a:effectLst/>
                <a:ea typeface="Times New Roman" panose="02020603050405020304" pitchFamily="18" charset="0"/>
              </a:rPr>
              <a:t>Systemic therapy for unresectable ATC stage IVB and stage IVC patients</a:t>
            </a:r>
            <a:br>
              <a:rPr lang="en-US" sz="1800" b="1"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03DB4D9-12E1-4F4E-87CD-0FED875F8A4A}"/>
              </a:ext>
            </a:extLst>
          </p:cNvPr>
          <p:cNvSpPr>
            <a:spLocks noGrp="1"/>
          </p:cNvSpPr>
          <p:nvPr>
            <p:ph idx="1"/>
          </p:nvPr>
        </p:nvSpPr>
        <p:spPr>
          <a:xfrm>
            <a:off x="224852" y="1064303"/>
            <a:ext cx="8694296" cy="5112660"/>
          </a:xfrm>
        </p:spPr>
        <p:txBody>
          <a:bodyPr/>
          <a:lstStyle/>
          <a:p>
            <a:pPr algn="just"/>
            <a:endParaRPr lang="en-US" sz="1800" dirty="0">
              <a:solidFill>
                <a:srgbClr val="000000"/>
              </a:solidFill>
              <a:latin typeface="Times New Roman" panose="02020603050405020304" pitchFamily="18" charset="0"/>
            </a:endParaRPr>
          </a:p>
          <a:p>
            <a:pPr algn="just"/>
            <a:r>
              <a:rPr lang="en-US" dirty="0"/>
              <a:t>While awaiting molecular information or targeted drug approval, radiotherapy and/or the expeditious initial use of these cytotoxic chemotherapy drugs as ‘‘bridging’’ chemotherapy are prudent among patients wishing aggressive treatment</a:t>
            </a:r>
          </a:p>
        </p:txBody>
      </p:sp>
      <p:sp>
        <p:nvSpPr>
          <p:cNvPr id="4" name="TextBox 3">
            <a:extLst>
              <a:ext uri="{FF2B5EF4-FFF2-40B4-BE49-F238E27FC236}">
                <a16:creationId xmlns:a16="http://schemas.microsoft.com/office/drawing/2014/main" id="{7FD90EC7-6C63-4661-919D-FA3B8109EE94}"/>
              </a:ext>
            </a:extLst>
          </p:cNvPr>
          <p:cNvSpPr txBox="1"/>
          <p:nvPr/>
        </p:nvSpPr>
        <p:spPr>
          <a:xfrm>
            <a:off x="337625" y="6527409"/>
            <a:ext cx="5303520" cy="307777"/>
          </a:xfrm>
          <a:prstGeom prst="rect">
            <a:avLst/>
          </a:prstGeom>
          <a:noFill/>
        </p:spPr>
        <p:txBody>
          <a:bodyPr wrap="square" rtlCol="0">
            <a:spAutoFit/>
          </a:bodyPr>
          <a:lstStyle/>
          <a:p>
            <a:r>
              <a:rPr lang="en-US" sz="1400" dirty="0">
                <a:latin typeface="+mj-lt"/>
                <a:cs typeface="Times New Roman" panose="02020603050405020304" pitchFamily="18" charset="0"/>
              </a:rPr>
              <a:t>Table 6. 2021 ATC Guidelines</a:t>
            </a:r>
          </a:p>
        </p:txBody>
      </p:sp>
      <p:pic>
        <p:nvPicPr>
          <p:cNvPr id="7" name="Picture 6">
            <a:extLst>
              <a:ext uri="{FF2B5EF4-FFF2-40B4-BE49-F238E27FC236}">
                <a16:creationId xmlns:a16="http://schemas.microsoft.com/office/drawing/2014/main" id="{8FDC2E41-CFC3-4F9D-B340-FE0D9B60BF1D}"/>
              </a:ext>
            </a:extLst>
          </p:cNvPr>
          <p:cNvPicPr>
            <a:picLocks noChangeAspect="1"/>
          </p:cNvPicPr>
          <p:nvPr/>
        </p:nvPicPr>
        <p:blipFill>
          <a:blip r:embed="rId2"/>
          <a:stretch>
            <a:fillRect/>
          </a:stretch>
        </p:blipFill>
        <p:spPr>
          <a:xfrm>
            <a:off x="280065" y="3024553"/>
            <a:ext cx="8473439" cy="1955409"/>
          </a:xfrm>
          <a:prstGeom prst="rect">
            <a:avLst/>
          </a:prstGeom>
        </p:spPr>
      </p:pic>
    </p:spTree>
    <p:extLst>
      <p:ext uri="{BB962C8B-B14F-4D97-AF65-F5344CB8AC3E}">
        <p14:creationId xmlns:p14="http://schemas.microsoft.com/office/powerpoint/2010/main" val="155728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E2C3-FEBA-4621-BA99-A16A1E4F95E9}"/>
              </a:ext>
            </a:extLst>
          </p:cNvPr>
          <p:cNvSpPr>
            <a:spLocks noGrp="1"/>
          </p:cNvSpPr>
          <p:nvPr>
            <p:ph type="title"/>
          </p:nvPr>
        </p:nvSpPr>
        <p:spPr>
          <a:xfrm>
            <a:off x="224852" y="365127"/>
            <a:ext cx="8694296" cy="699176"/>
          </a:xfrm>
        </p:spPr>
        <p:txBody>
          <a:bodyPr>
            <a:normAutofit/>
          </a:bodyPr>
          <a:lstStyle/>
          <a:p>
            <a:pPr algn="ctr"/>
            <a:r>
              <a:rPr lang="en-US" sz="1900" b="1" dirty="0">
                <a:solidFill>
                  <a:srgbClr val="000000"/>
                </a:solidFill>
                <a:effectLst/>
                <a:ea typeface="Times New Roman" panose="02020603050405020304" pitchFamily="18" charset="0"/>
              </a:rPr>
              <a:t>Systemic therapy for unresectable ATC stage IVB and stage IVC patients</a:t>
            </a:r>
            <a:br>
              <a:rPr lang="en-US" sz="1900" b="1" dirty="0">
                <a:effectLst/>
                <a:ea typeface="Times New Roman" panose="02020603050405020304" pitchFamily="18" charset="0"/>
              </a:rPr>
            </a:br>
            <a:endParaRPr lang="en-US" sz="1900" dirty="0"/>
          </a:p>
        </p:txBody>
      </p:sp>
      <p:sp>
        <p:nvSpPr>
          <p:cNvPr id="3" name="Content Placeholder 2">
            <a:extLst>
              <a:ext uri="{FF2B5EF4-FFF2-40B4-BE49-F238E27FC236}">
                <a16:creationId xmlns:a16="http://schemas.microsoft.com/office/drawing/2014/main" id="{D03DB4D9-12E1-4F4E-87CD-0FED875F8A4A}"/>
              </a:ext>
            </a:extLst>
          </p:cNvPr>
          <p:cNvSpPr>
            <a:spLocks noGrp="1"/>
          </p:cNvSpPr>
          <p:nvPr>
            <p:ph idx="1"/>
          </p:nvPr>
        </p:nvSpPr>
        <p:spPr>
          <a:xfrm>
            <a:off x="224852" y="1064303"/>
            <a:ext cx="8694296" cy="5112660"/>
          </a:xfrm>
        </p:spPr>
        <p:txBody>
          <a:bodyPr/>
          <a:lstStyle/>
          <a:p>
            <a:pPr marL="0" indent="0" algn="just">
              <a:buNone/>
            </a:pPr>
            <a:endParaRPr lang="en-US" sz="1800" dirty="0">
              <a:solidFill>
                <a:srgbClr val="000000"/>
              </a:solidFill>
              <a:latin typeface="Times New Roman" panose="02020603050405020304" pitchFamily="18" charset="0"/>
            </a:endParaRPr>
          </a:p>
          <a:p>
            <a:pPr marL="0" indent="0" algn="just">
              <a:buNone/>
            </a:pPr>
            <a:endParaRPr lang="en-US" dirty="0"/>
          </a:p>
        </p:txBody>
      </p:sp>
      <p:pic>
        <p:nvPicPr>
          <p:cNvPr id="6" name="Picture 5">
            <a:extLst>
              <a:ext uri="{FF2B5EF4-FFF2-40B4-BE49-F238E27FC236}">
                <a16:creationId xmlns:a16="http://schemas.microsoft.com/office/drawing/2014/main" id="{BA91AEAB-9B2C-40E7-9935-299E40262E5C}"/>
              </a:ext>
            </a:extLst>
          </p:cNvPr>
          <p:cNvPicPr>
            <a:picLocks noChangeAspect="1"/>
          </p:cNvPicPr>
          <p:nvPr/>
        </p:nvPicPr>
        <p:blipFill>
          <a:blip r:embed="rId2"/>
          <a:stretch>
            <a:fillRect/>
          </a:stretch>
        </p:blipFill>
        <p:spPr>
          <a:xfrm>
            <a:off x="517160" y="1139307"/>
            <a:ext cx="8109679" cy="3485670"/>
          </a:xfrm>
          <a:prstGeom prst="rect">
            <a:avLst/>
          </a:prstGeom>
          <a:ln>
            <a:solidFill>
              <a:schemeClr val="accent1">
                <a:lumMod val="75000"/>
              </a:schemeClr>
            </a:solidFill>
          </a:ln>
        </p:spPr>
      </p:pic>
      <p:sp>
        <p:nvSpPr>
          <p:cNvPr id="5" name="TextBox 4">
            <a:extLst>
              <a:ext uri="{FF2B5EF4-FFF2-40B4-BE49-F238E27FC236}">
                <a16:creationId xmlns:a16="http://schemas.microsoft.com/office/drawing/2014/main" id="{6A554E21-8978-4F37-A21B-320922E0A457}"/>
              </a:ext>
            </a:extLst>
          </p:cNvPr>
          <p:cNvSpPr txBox="1"/>
          <p:nvPr/>
        </p:nvSpPr>
        <p:spPr>
          <a:xfrm>
            <a:off x="337625" y="6527409"/>
            <a:ext cx="5303520" cy="307777"/>
          </a:xfrm>
          <a:prstGeom prst="rect">
            <a:avLst/>
          </a:prstGeom>
          <a:noFill/>
        </p:spPr>
        <p:txBody>
          <a:bodyPr wrap="square" rtlCol="0">
            <a:spAutoFit/>
          </a:bodyPr>
          <a:lstStyle/>
          <a:p>
            <a:r>
              <a:rPr lang="en-US" sz="1400" dirty="0">
                <a:latin typeface="+mj-lt"/>
                <a:cs typeface="Times New Roman" panose="02020603050405020304" pitchFamily="18" charset="0"/>
              </a:rPr>
              <a:t>Figure 2- 2021ATC Guidelines </a:t>
            </a:r>
          </a:p>
        </p:txBody>
      </p:sp>
      <p:sp>
        <p:nvSpPr>
          <p:cNvPr id="4" name="TextBox 3">
            <a:extLst>
              <a:ext uri="{FF2B5EF4-FFF2-40B4-BE49-F238E27FC236}">
                <a16:creationId xmlns:a16="http://schemas.microsoft.com/office/drawing/2014/main" id="{3721D4CC-2291-479F-8554-BCBBD9CA28B2}"/>
              </a:ext>
            </a:extLst>
          </p:cNvPr>
          <p:cNvSpPr txBox="1"/>
          <p:nvPr/>
        </p:nvSpPr>
        <p:spPr>
          <a:xfrm>
            <a:off x="517160" y="4659266"/>
            <a:ext cx="8401988" cy="1015663"/>
          </a:xfrm>
          <a:prstGeom prst="rect">
            <a:avLst/>
          </a:prstGeom>
          <a:noFill/>
        </p:spPr>
        <p:txBody>
          <a:bodyPr wrap="square" rtlCol="0">
            <a:spAutoFit/>
          </a:bodyPr>
          <a:lstStyle/>
          <a:p>
            <a:r>
              <a:rPr lang="en-US" sz="1200" dirty="0"/>
              <a:t>*Cytotoxic chemotherapy may be started as a ‘‘bridge’’ while awaiting genomic information or while awaiting targeted therapy (e.g., dabrafenib and trametinib). </a:t>
            </a:r>
          </a:p>
          <a:p>
            <a:r>
              <a:rPr lang="en-US" sz="1200" dirty="0"/>
              <a:t>**Consolidate Rx refers to focal therapy intended to control residual macrometastatic disease among those electing aggressive therapy. </a:t>
            </a:r>
          </a:p>
          <a:p>
            <a:r>
              <a:rPr lang="en-US" sz="1200" dirty="0"/>
              <a:t>Dashed arrows depict circumstances where competing therapeutic options may be of consideration</a:t>
            </a:r>
          </a:p>
        </p:txBody>
      </p:sp>
    </p:spTree>
    <p:extLst>
      <p:ext uri="{BB962C8B-B14F-4D97-AF65-F5344CB8AC3E}">
        <p14:creationId xmlns:p14="http://schemas.microsoft.com/office/powerpoint/2010/main" val="125398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E2C3-FEBA-4621-BA99-A16A1E4F95E9}"/>
              </a:ext>
            </a:extLst>
          </p:cNvPr>
          <p:cNvSpPr>
            <a:spLocks noGrp="1"/>
          </p:cNvSpPr>
          <p:nvPr>
            <p:ph type="title"/>
          </p:nvPr>
        </p:nvSpPr>
        <p:spPr>
          <a:xfrm>
            <a:off x="224852" y="365127"/>
            <a:ext cx="8694296" cy="699176"/>
          </a:xfrm>
        </p:spPr>
        <p:txBody>
          <a:bodyPr>
            <a:normAutofit/>
          </a:bodyPr>
          <a:lstStyle/>
          <a:p>
            <a:pPr algn="ctr"/>
            <a:r>
              <a:rPr lang="en-US" b="1" i="1" dirty="0">
                <a:cs typeface="Times New Roman" panose="02020603050405020304" pitchFamily="18" charset="0"/>
              </a:rPr>
              <a:t>BRAF</a:t>
            </a:r>
            <a:r>
              <a:rPr lang="en-US" b="1" dirty="0">
                <a:cs typeface="Times New Roman" panose="02020603050405020304" pitchFamily="18" charset="0"/>
              </a:rPr>
              <a:t> V600E Mutated ATC</a:t>
            </a:r>
          </a:p>
        </p:txBody>
      </p:sp>
      <p:sp>
        <p:nvSpPr>
          <p:cNvPr id="3" name="Content Placeholder 2">
            <a:extLst>
              <a:ext uri="{FF2B5EF4-FFF2-40B4-BE49-F238E27FC236}">
                <a16:creationId xmlns:a16="http://schemas.microsoft.com/office/drawing/2014/main" id="{D03DB4D9-12E1-4F4E-87CD-0FED875F8A4A}"/>
              </a:ext>
            </a:extLst>
          </p:cNvPr>
          <p:cNvSpPr>
            <a:spLocks noGrp="1"/>
          </p:cNvSpPr>
          <p:nvPr>
            <p:ph idx="1"/>
          </p:nvPr>
        </p:nvSpPr>
        <p:spPr>
          <a:xfrm>
            <a:off x="224852" y="1064303"/>
            <a:ext cx="8694296" cy="5112660"/>
          </a:xfrm>
        </p:spPr>
        <p:txBody>
          <a:bodyPr/>
          <a:lstStyle/>
          <a:p>
            <a:pPr marL="0" indent="0" algn="just">
              <a:buNone/>
            </a:pPr>
            <a:endParaRPr lang="en-US" sz="1800" dirty="0">
              <a:solidFill>
                <a:srgbClr val="000000"/>
              </a:solidFill>
              <a:latin typeface="Times New Roman" panose="02020603050405020304" pitchFamily="18" charset="0"/>
            </a:endParaRPr>
          </a:p>
          <a:p>
            <a:pPr algn="just"/>
            <a:r>
              <a:rPr lang="en-US" sz="1800" dirty="0">
                <a:solidFill>
                  <a:srgbClr val="000000"/>
                </a:solidFill>
                <a:effectLst/>
                <a:latin typeface="+mj-lt"/>
                <a:ea typeface="Times New Roman" panose="02020603050405020304" pitchFamily="18" charset="0"/>
              </a:rPr>
              <a:t>In </a:t>
            </a:r>
            <a:r>
              <a:rPr lang="en-US" sz="1800" b="1" i="1" u="sng" dirty="0">
                <a:solidFill>
                  <a:srgbClr val="000000"/>
                </a:solidFill>
                <a:effectLst/>
                <a:latin typeface="+mj-lt"/>
                <a:ea typeface="Times New Roman" panose="02020603050405020304" pitchFamily="18" charset="0"/>
              </a:rPr>
              <a:t>BRAF </a:t>
            </a:r>
            <a:r>
              <a:rPr lang="en-US" sz="1800" b="1" u="sng" dirty="0">
                <a:solidFill>
                  <a:srgbClr val="000000"/>
                </a:solidFill>
                <a:effectLst/>
                <a:latin typeface="+mj-lt"/>
                <a:ea typeface="Times New Roman" panose="02020603050405020304" pitchFamily="18" charset="0"/>
              </a:rPr>
              <a:t>V600E mutated IVC and unresectable IVB ATC</a:t>
            </a:r>
            <a:r>
              <a:rPr lang="en-US" sz="1800" u="sng" dirty="0">
                <a:solidFill>
                  <a:srgbClr val="000000"/>
                </a:solidFill>
                <a:effectLst/>
                <a:latin typeface="+mj-lt"/>
                <a:ea typeface="Times New Roman" panose="02020603050405020304" pitchFamily="18" charset="0"/>
              </a:rPr>
              <a:t> </a:t>
            </a:r>
            <a:r>
              <a:rPr lang="en-US" sz="1800" b="1" u="sng" dirty="0">
                <a:solidFill>
                  <a:srgbClr val="000000"/>
                </a:solidFill>
                <a:effectLst/>
                <a:latin typeface="+mj-lt"/>
                <a:ea typeface="Times New Roman" panose="02020603050405020304" pitchFamily="18" charset="0"/>
              </a:rPr>
              <a:t>patients who decline radiation therapy</a:t>
            </a:r>
            <a:r>
              <a:rPr lang="en-US" sz="1800" dirty="0">
                <a:solidFill>
                  <a:srgbClr val="000000"/>
                </a:solidFill>
                <a:effectLst/>
                <a:latin typeface="+mj-lt"/>
                <a:ea typeface="Times New Roman" panose="02020603050405020304" pitchFamily="18" charset="0"/>
              </a:rPr>
              <a:t>, initiation of BRAF/MEK inhibitors (dabrafenib plus trametinib) is recommended over other systemic therapies if available (R.20)</a:t>
            </a:r>
          </a:p>
          <a:p>
            <a:pPr algn="just"/>
            <a:endParaRPr lang="en-US" sz="1800" dirty="0">
              <a:solidFill>
                <a:srgbClr val="000000"/>
              </a:solidFill>
              <a:latin typeface="+mj-lt"/>
              <a:ea typeface="Times New Roman" panose="02020603050405020304" pitchFamily="18" charset="0"/>
            </a:endParaRPr>
          </a:p>
          <a:p>
            <a:pPr algn="just"/>
            <a:r>
              <a:rPr lang="en-US" sz="1800" dirty="0">
                <a:solidFill>
                  <a:srgbClr val="000000"/>
                </a:solidFill>
                <a:effectLst/>
                <a:latin typeface="+mj-lt"/>
                <a:ea typeface="Times New Roman" panose="02020603050405020304" pitchFamily="18" charset="0"/>
              </a:rPr>
              <a:t>In </a:t>
            </a:r>
            <a:r>
              <a:rPr lang="en-US" sz="1800" b="1" i="1" u="sng" dirty="0">
                <a:solidFill>
                  <a:srgbClr val="000000"/>
                </a:solidFill>
                <a:effectLst/>
                <a:latin typeface="+mj-lt"/>
                <a:ea typeface="Times New Roman" panose="02020603050405020304" pitchFamily="18" charset="0"/>
              </a:rPr>
              <a:t>BRAF </a:t>
            </a:r>
            <a:r>
              <a:rPr lang="en-US" sz="1800" b="1" u="sng" dirty="0">
                <a:solidFill>
                  <a:srgbClr val="000000"/>
                </a:solidFill>
                <a:effectLst/>
                <a:latin typeface="+mj-lt"/>
                <a:ea typeface="Times New Roman" panose="02020603050405020304" pitchFamily="18" charset="0"/>
              </a:rPr>
              <a:t>V600E mutated unresectable stage IVB ATC</a:t>
            </a:r>
            <a:r>
              <a:rPr lang="en-US" sz="1800" u="sng" dirty="0">
                <a:solidFill>
                  <a:srgbClr val="000000"/>
                </a:solidFill>
                <a:effectLst/>
                <a:latin typeface="+mj-lt"/>
                <a:ea typeface="Times New Roman" panose="02020603050405020304" pitchFamily="18" charset="0"/>
              </a:rPr>
              <a:t> </a:t>
            </a:r>
            <a:r>
              <a:rPr lang="en-US" sz="1800" b="1" u="sng" dirty="0">
                <a:solidFill>
                  <a:srgbClr val="000000"/>
                </a:solidFill>
                <a:effectLst/>
                <a:latin typeface="+mj-lt"/>
                <a:ea typeface="Times New Roman" panose="02020603050405020304" pitchFamily="18" charset="0"/>
              </a:rPr>
              <a:t>wherein radiation therapy is feasible</a:t>
            </a:r>
            <a:r>
              <a:rPr lang="en-US" sz="1800" dirty="0">
                <a:solidFill>
                  <a:srgbClr val="000000"/>
                </a:solidFill>
                <a:effectLst/>
                <a:latin typeface="+mj-lt"/>
                <a:ea typeface="Times New Roman" panose="02020603050405020304" pitchFamily="18" charset="0"/>
              </a:rPr>
              <a:t>, </a:t>
            </a:r>
            <a:r>
              <a:rPr lang="en-US" sz="1800" i="1" dirty="0">
                <a:solidFill>
                  <a:srgbClr val="000000"/>
                </a:solidFill>
                <a:effectLst/>
                <a:latin typeface="+mj-lt"/>
                <a:ea typeface="Times New Roman" panose="02020603050405020304" pitchFamily="18" charset="0"/>
              </a:rPr>
              <a:t>chemoradiotherapy or neoadjuvant dabrafenib/trametinib represent alternatives to initial therapy</a:t>
            </a:r>
            <a:r>
              <a:rPr lang="en-US" sz="1800" dirty="0">
                <a:solidFill>
                  <a:srgbClr val="000000"/>
                </a:solidFill>
                <a:effectLst/>
                <a:latin typeface="+mj-lt"/>
                <a:ea typeface="Times New Roman" panose="02020603050405020304" pitchFamily="18" charset="0"/>
              </a:rPr>
              <a:t> (R.21)</a:t>
            </a:r>
          </a:p>
          <a:p>
            <a:pPr marL="0" indent="0" algn="just">
              <a:buNone/>
            </a:pPr>
            <a:endParaRPr lang="en-US" sz="1800" b="1" dirty="0">
              <a:solidFill>
                <a:srgbClr val="000000"/>
              </a:solidFill>
              <a:latin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383174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E2C3-FEBA-4621-BA99-A16A1E4F95E9}"/>
              </a:ext>
            </a:extLst>
          </p:cNvPr>
          <p:cNvSpPr>
            <a:spLocks noGrp="1"/>
          </p:cNvSpPr>
          <p:nvPr>
            <p:ph type="title"/>
          </p:nvPr>
        </p:nvSpPr>
        <p:spPr>
          <a:xfrm>
            <a:off x="224852" y="365127"/>
            <a:ext cx="8694296" cy="699176"/>
          </a:xfrm>
        </p:spPr>
        <p:txBody>
          <a:bodyPr>
            <a:normAutofit/>
          </a:bodyPr>
          <a:lstStyle/>
          <a:p>
            <a:pPr algn="ctr"/>
            <a:r>
              <a:rPr lang="en-US" b="1" i="1" dirty="0">
                <a:cs typeface="Times New Roman" panose="02020603050405020304" pitchFamily="18" charset="0"/>
              </a:rPr>
              <a:t>BRAF</a:t>
            </a:r>
            <a:r>
              <a:rPr lang="en-US" b="1" dirty="0">
                <a:cs typeface="Times New Roman" panose="02020603050405020304" pitchFamily="18" charset="0"/>
              </a:rPr>
              <a:t> Non-Mutated ATC</a:t>
            </a:r>
          </a:p>
        </p:txBody>
      </p:sp>
      <p:sp>
        <p:nvSpPr>
          <p:cNvPr id="3" name="Content Placeholder 2">
            <a:extLst>
              <a:ext uri="{FF2B5EF4-FFF2-40B4-BE49-F238E27FC236}">
                <a16:creationId xmlns:a16="http://schemas.microsoft.com/office/drawing/2014/main" id="{D03DB4D9-12E1-4F4E-87CD-0FED875F8A4A}"/>
              </a:ext>
            </a:extLst>
          </p:cNvPr>
          <p:cNvSpPr>
            <a:spLocks noGrp="1"/>
          </p:cNvSpPr>
          <p:nvPr>
            <p:ph idx="1"/>
          </p:nvPr>
        </p:nvSpPr>
        <p:spPr>
          <a:xfrm>
            <a:off x="224852" y="1064303"/>
            <a:ext cx="8694296" cy="5112660"/>
          </a:xfrm>
        </p:spPr>
        <p:txBody>
          <a:bodyPr/>
          <a:lstStyle/>
          <a:p>
            <a:pPr marL="0" indent="0" algn="just">
              <a:buNone/>
            </a:pPr>
            <a:endParaRPr lang="en-US" sz="1800" dirty="0">
              <a:solidFill>
                <a:srgbClr val="000000"/>
              </a:solidFill>
              <a:latin typeface="Times New Roman" panose="02020603050405020304" pitchFamily="18" charset="0"/>
            </a:endParaRPr>
          </a:p>
          <a:p>
            <a:pPr marL="0" indent="0" algn="just">
              <a:buNone/>
            </a:pPr>
            <a:endParaRPr lang="en-US" sz="1800" b="1" dirty="0">
              <a:solidFill>
                <a:srgbClr val="000000"/>
              </a:solidFill>
              <a:latin typeface="Times New Roman" panose="02020603050405020304" pitchFamily="18" charset="0"/>
            </a:endParaRPr>
          </a:p>
          <a:p>
            <a:pPr marL="0" indent="0" algn="just">
              <a:buNone/>
            </a:pPr>
            <a:endParaRPr lang="en-US" dirty="0"/>
          </a:p>
        </p:txBody>
      </p:sp>
      <p:sp>
        <p:nvSpPr>
          <p:cNvPr id="4" name="TextBox 3">
            <a:extLst>
              <a:ext uri="{FF2B5EF4-FFF2-40B4-BE49-F238E27FC236}">
                <a16:creationId xmlns:a16="http://schemas.microsoft.com/office/drawing/2014/main" id="{EEFA6588-4EFB-4957-BD6C-8F7BB4D8D93E}"/>
              </a:ext>
            </a:extLst>
          </p:cNvPr>
          <p:cNvSpPr txBox="1"/>
          <p:nvPr/>
        </p:nvSpPr>
        <p:spPr>
          <a:xfrm>
            <a:off x="494675" y="1064303"/>
            <a:ext cx="8424473" cy="4801314"/>
          </a:xfrm>
          <a:prstGeom prst="rect">
            <a:avLst/>
          </a:prstGeom>
          <a:noFill/>
        </p:spPr>
        <p:txBody>
          <a:bodyPr wrap="square" rtlCol="0">
            <a:spAutoFit/>
          </a:bodyPr>
          <a:lstStyle/>
          <a:p>
            <a:pPr marL="285750" indent="-285750" algn="just">
              <a:buFont typeface="Arial" panose="020B0604020202020204" pitchFamily="34" charset="0"/>
              <a:buChar char="•"/>
            </a:pPr>
            <a:r>
              <a:rPr lang="en-US" sz="1800" i="1" dirty="0">
                <a:solidFill>
                  <a:srgbClr val="000000"/>
                </a:solidFill>
                <a:effectLst/>
                <a:latin typeface="+mj-lt"/>
                <a:ea typeface="Times New Roman" panose="02020603050405020304" pitchFamily="18" charset="0"/>
              </a:rPr>
              <a:t>In </a:t>
            </a:r>
            <a:r>
              <a:rPr lang="en-US" sz="1800" b="1" i="1" dirty="0">
                <a:solidFill>
                  <a:srgbClr val="000000"/>
                </a:solidFill>
                <a:effectLst/>
                <a:latin typeface="+mj-lt"/>
                <a:ea typeface="Times New Roman" panose="02020603050405020304" pitchFamily="18" charset="0"/>
              </a:rPr>
              <a:t>BRAF non-mutated patients</a:t>
            </a:r>
            <a:r>
              <a:rPr lang="en-US" sz="1800" dirty="0">
                <a:solidFill>
                  <a:srgbClr val="000000"/>
                </a:solidFill>
                <a:effectLst/>
                <a:latin typeface="+mj-lt"/>
                <a:ea typeface="Times New Roman" panose="02020603050405020304" pitchFamily="18" charset="0"/>
              </a:rPr>
              <a:t>, </a:t>
            </a:r>
            <a:r>
              <a:rPr lang="en-US" sz="1800" i="1" dirty="0">
                <a:solidFill>
                  <a:srgbClr val="000000"/>
                </a:solidFill>
                <a:effectLst/>
                <a:latin typeface="+mj-lt"/>
                <a:ea typeface="Times New Roman" panose="02020603050405020304" pitchFamily="18" charset="0"/>
              </a:rPr>
              <a:t>radiation therapy with concurrent chemotherapy </a:t>
            </a:r>
            <a:r>
              <a:rPr lang="en-US" sz="1800" dirty="0">
                <a:solidFill>
                  <a:srgbClr val="000000"/>
                </a:solidFill>
                <a:effectLst/>
                <a:latin typeface="+mj-lt"/>
                <a:ea typeface="Times New Roman" panose="02020603050405020304" pitchFamily="18" charset="0"/>
              </a:rPr>
              <a:t>should be considered in an effort to </a:t>
            </a:r>
            <a:r>
              <a:rPr lang="en-US" sz="1800" i="1" dirty="0">
                <a:solidFill>
                  <a:srgbClr val="000000"/>
                </a:solidFill>
                <a:effectLst/>
                <a:latin typeface="+mj-lt"/>
                <a:ea typeface="Times New Roman" panose="02020603050405020304" pitchFamily="18" charset="0"/>
              </a:rPr>
              <a:t>maintain the airway </a:t>
            </a:r>
            <a:r>
              <a:rPr lang="en-US" sz="1800" dirty="0">
                <a:solidFill>
                  <a:srgbClr val="000000"/>
                </a:solidFill>
                <a:effectLst/>
                <a:latin typeface="+mj-lt"/>
                <a:ea typeface="Times New Roman" panose="02020603050405020304" pitchFamily="18" charset="0"/>
              </a:rPr>
              <a:t>in patients with low burden of metastatic disease (R. 22)</a:t>
            </a:r>
          </a:p>
          <a:p>
            <a:pPr marL="285750" indent="-285750" algn="just">
              <a:buFont typeface="Arial" panose="020B0604020202020204" pitchFamily="34" charset="0"/>
              <a:buChar char="•"/>
            </a:pPr>
            <a:endParaRPr lang="en-US" dirty="0">
              <a:solidFill>
                <a:srgbClr val="000000"/>
              </a:solidFill>
              <a:latin typeface="+mj-lt"/>
              <a:ea typeface="Times New Roman" panose="02020603050405020304" pitchFamily="18" charset="0"/>
            </a:endParaRPr>
          </a:p>
          <a:p>
            <a:pPr algn="just"/>
            <a:endParaRPr lang="en-US" sz="1800" dirty="0">
              <a:solidFill>
                <a:srgbClr val="000000"/>
              </a:solidFill>
              <a:effectLst/>
              <a:latin typeface="+mj-lt"/>
              <a:ea typeface="Times New Roman" panose="02020603050405020304" pitchFamily="18" charset="0"/>
            </a:endParaRPr>
          </a:p>
          <a:p>
            <a:pPr marL="285750" indent="-285750" algn="just">
              <a:buFont typeface="Arial" panose="020B0604020202020204" pitchFamily="34" charset="0"/>
              <a:buChar char="•"/>
            </a:pPr>
            <a:endParaRPr lang="en-US" dirty="0">
              <a:solidFill>
                <a:srgbClr val="000000"/>
              </a:solidFill>
              <a:latin typeface="+mj-lt"/>
            </a:endParaRPr>
          </a:p>
          <a:p>
            <a:pPr marL="285750" indent="-285750" algn="just">
              <a:buFont typeface="Arial" panose="020B0604020202020204" pitchFamily="34" charset="0"/>
              <a:buChar char="•"/>
            </a:pPr>
            <a:r>
              <a:rPr lang="en-US" sz="1800" dirty="0">
                <a:solidFill>
                  <a:srgbClr val="000000"/>
                </a:solidFill>
                <a:effectLst/>
                <a:latin typeface="+mj-lt"/>
                <a:ea typeface="Times New Roman" panose="02020603050405020304" pitchFamily="18" charset="0"/>
              </a:rPr>
              <a:t>In </a:t>
            </a:r>
            <a:r>
              <a:rPr lang="en-US" sz="1800" b="1" i="1" dirty="0">
                <a:solidFill>
                  <a:srgbClr val="000000"/>
                </a:solidFill>
                <a:effectLst/>
                <a:latin typeface="+mj-lt"/>
                <a:ea typeface="Times New Roman" panose="02020603050405020304" pitchFamily="18" charset="0"/>
              </a:rPr>
              <a:t>NTRK</a:t>
            </a:r>
            <a:r>
              <a:rPr lang="en-US" sz="1800" b="1" dirty="0">
                <a:solidFill>
                  <a:srgbClr val="000000"/>
                </a:solidFill>
                <a:effectLst/>
                <a:latin typeface="+mj-lt"/>
                <a:ea typeface="Times New Roman" panose="02020603050405020304" pitchFamily="18" charset="0"/>
              </a:rPr>
              <a:t> or </a:t>
            </a:r>
            <a:r>
              <a:rPr lang="en-US" sz="1800" b="1" i="1" dirty="0">
                <a:solidFill>
                  <a:srgbClr val="000000"/>
                </a:solidFill>
                <a:effectLst/>
                <a:latin typeface="+mj-lt"/>
                <a:ea typeface="Times New Roman" panose="02020603050405020304" pitchFamily="18" charset="0"/>
              </a:rPr>
              <a:t>RET</a:t>
            </a:r>
            <a:r>
              <a:rPr lang="en-US" sz="1800" b="1" dirty="0">
                <a:solidFill>
                  <a:srgbClr val="000000"/>
                </a:solidFill>
                <a:effectLst/>
                <a:latin typeface="+mj-lt"/>
                <a:ea typeface="Times New Roman" panose="02020603050405020304" pitchFamily="18" charset="0"/>
              </a:rPr>
              <a:t> fusion ATC patients with stage IVC disease</a:t>
            </a:r>
            <a:r>
              <a:rPr lang="en-US" sz="1800" dirty="0">
                <a:solidFill>
                  <a:srgbClr val="000000"/>
                </a:solidFill>
                <a:effectLst/>
                <a:latin typeface="+mj-lt"/>
                <a:ea typeface="Times New Roman" panose="02020603050405020304" pitchFamily="18" charset="0"/>
              </a:rPr>
              <a:t>, we recommend initiation of a TRK inhibitor (either </a:t>
            </a:r>
            <a:r>
              <a:rPr lang="en-US" sz="1800" dirty="0" err="1">
                <a:solidFill>
                  <a:srgbClr val="000000"/>
                </a:solidFill>
                <a:effectLst/>
                <a:latin typeface="+mj-lt"/>
                <a:ea typeface="Times New Roman" panose="02020603050405020304" pitchFamily="18" charset="0"/>
              </a:rPr>
              <a:t>larotrectinib</a:t>
            </a:r>
            <a:r>
              <a:rPr lang="en-US" sz="1800" dirty="0">
                <a:solidFill>
                  <a:srgbClr val="000000"/>
                </a:solidFill>
                <a:effectLst/>
                <a:latin typeface="+mj-lt"/>
                <a:ea typeface="Times New Roman" panose="02020603050405020304" pitchFamily="18" charset="0"/>
              </a:rPr>
              <a:t> or </a:t>
            </a:r>
            <a:r>
              <a:rPr lang="en-US" sz="1800" dirty="0" err="1">
                <a:solidFill>
                  <a:srgbClr val="000000"/>
                </a:solidFill>
                <a:effectLst/>
                <a:latin typeface="+mj-lt"/>
                <a:ea typeface="Times New Roman" panose="02020603050405020304" pitchFamily="18" charset="0"/>
              </a:rPr>
              <a:t>entrectinib</a:t>
            </a:r>
            <a:r>
              <a:rPr lang="en-US" sz="1800" dirty="0">
                <a:solidFill>
                  <a:srgbClr val="000000"/>
                </a:solidFill>
                <a:effectLst/>
                <a:latin typeface="+mj-lt"/>
                <a:ea typeface="Times New Roman" panose="02020603050405020304" pitchFamily="18" charset="0"/>
              </a:rPr>
              <a:t>) or RET inhibitor (</a:t>
            </a:r>
            <a:r>
              <a:rPr lang="en-US" sz="1800" dirty="0" err="1">
                <a:solidFill>
                  <a:srgbClr val="000000"/>
                </a:solidFill>
                <a:effectLst/>
                <a:latin typeface="+mj-lt"/>
                <a:ea typeface="Times New Roman" panose="02020603050405020304" pitchFamily="18" charset="0"/>
              </a:rPr>
              <a:t>selpercatinib</a:t>
            </a:r>
            <a:r>
              <a:rPr lang="en-US" sz="1800" dirty="0">
                <a:solidFill>
                  <a:srgbClr val="000000"/>
                </a:solidFill>
                <a:effectLst/>
                <a:latin typeface="+mj-lt"/>
                <a:ea typeface="Times New Roman" panose="02020603050405020304" pitchFamily="18" charset="0"/>
              </a:rPr>
              <a:t> or </a:t>
            </a:r>
            <a:r>
              <a:rPr lang="en-US" sz="1800" dirty="0" err="1">
                <a:solidFill>
                  <a:srgbClr val="000000"/>
                </a:solidFill>
                <a:effectLst/>
                <a:latin typeface="+mj-lt"/>
                <a:ea typeface="Times New Roman" panose="02020603050405020304" pitchFamily="18" charset="0"/>
              </a:rPr>
              <a:t>pralsetinib</a:t>
            </a:r>
            <a:r>
              <a:rPr lang="en-US" sz="1800" dirty="0">
                <a:solidFill>
                  <a:srgbClr val="000000"/>
                </a:solidFill>
                <a:effectLst/>
                <a:latin typeface="+mj-lt"/>
                <a:ea typeface="Times New Roman" panose="02020603050405020304" pitchFamily="18" charset="0"/>
              </a:rPr>
              <a:t>), preferably in a clinical trial, if available</a:t>
            </a:r>
            <a:r>
              <a:rPr lang="en-US" dirty="0">
                <a:solidFill>
                  <a:srgbClr val="000000"/>
                </a:solidFill>
                <a:latin typeface="+mj-lt"/>
              </a:rPr>
              <a:t> (R23)</a:t>
            </a:r>
          </a:p>
          <a:p>
            <a:pPr marL="285750" indent="-285750" algn="just">
              <a:buFont typeface="Arial" panose="020B0604020202020204" pitchFamily="34" charset="0"/>
              <a:buChar char="•"/>
            </a:pPr>
            <a:endParaRPr lang="en-US" dirty="0">
              <a:solidFill>
                <a:srgbClr val="000000"/>
              </a:solidFill>
              <a:latin typeface="+mj-lt"/>
            </a:endParaRPr>
          </a:p>
          <a:p>
            <a:pPr algn="just"/>
            <a:endParaRPr lang="en-US" dirty="0">
              <a:solidFill>
                <a:srgbClr val="000000"/>
              </a:solidFill>
              <a:latin typeface="+mj-lt"/>
            </a:endParaRPr>
          </a:p>
          <a:p>
            <a:pPr marL="285750" indent="-285750" algn="just">
              <a:buFont typeface="Arial" panose="020B0604020202020204" pitchFamily="34" charset="0"/>
              <a:buChar char="•"/>
            </a:pPr>
            <a:endParaRPr lang="en-US" dirty="0">
              <a:solidFill>
                <a:srgbClr val="000000"/>
              </a:solidFill>
              <a:latin typeface="+mj-lt"/>
            </a:endParaRPr>
          </a:p>
          <a:p>
            <a:pPr marL="285750" indent="-285750" algn="just">
              <a:buFont typeface="Arial" panose="020B0604020202020204" pitchFamily="34" charset="0"/>
              <a:buChar char="•"/>
            </a:pPr>
            <a:r>
              <a:rPr lang="en-US" sz="1800" dirty="0">
                <a:solidFill>
                  <a:srgbClr val="000000"/>
                </a:solidFill>
                <a:effectLst/>
                <a:latin typeface="+mj-lt"/>
                <a:ea typeface="Calibri" panose="020F0502020204030204" pitchFamily="34" charset="0"/>
              </a:rPr>
              <a:t>In </a:t>
            </a:r>
            <a:r>
              <a:rPr lang="en-US" sz="1800" b="1" dirty="0">
                <a:solidFill>
                  <a:srgbClr val="000000"/>
                </a:solidFill>
                <a:effectLst/>
                <a:latin typeface="+mj-lt"/>
                <a:ea typeface="Calibri" panose="020F0502020204030204" pitchFamily="34" charset="0"/>
              </a:rPr>
              <a:t>IVC ATC patients with high PD-L1 expression</a:t>
            </a:r>
            <a:r>
              <a:rPr lang="en-US" sz="1800" dirty="0">
                <a:solidFill>
                  <a:srgbClr val="000000"/>
                </a:solidFill>
                <a:effectLst/>
                <a:latin typeface="+mj-lt"/>
                <a:ea typeface="Calibri" panose="020F0502020204030204" pitchFamily="34" charset="0"/>
              </a:rPr>
              <a:t>, checkpoint (PD-L1, PD1) inhibitors can be considered as first line therapy in the absence of other targetable alterations or as later line therapy, preferably in the context of a clinical trial. (R. 24</a:t>
            </a:r>
            <a:r>
              <a:rPr lang="en-US" sz="1800" dirty="0">
                <a:solidFill>
                  <a:srgbClr val="000000"/>
                </a:solidFill>
                <a:effectLst/>
                <a:latin typeface="Times New Roman" panose="02020603050405020304" pitchFamily="18" charset="0"/>
                <a:ea typeface="Calibri" panose="020F0502020204030204" pitchFamily="34" charset="0"/>
              </a:rPr>
              <a:t>)</a:t>
            </a:r>
            <a:endParaRPr lang="en-US" dirty="0"/>
          </a:p>
        </p:txBody>
      </p:sp>
    </p:spTree>
    <p:extLst>
      <p:ext uri="{BB962C8B-B14F-4D97-AF65-F5344CB8AC3E}">
        <p14:creationId xmlns:p14="http://schemas.microsoft.com/office/powerpoint/2010/main" val="254478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BE2C3-FEBA-4621-BA99-A16A1E4F95E9}"/>
              </a:ext>
            </a:extLst>
          </p:cNvPr>
          <p:cNvSpPr>
            <a:spLocks noGrp="1"/>
          </p:cNvSpPr>
          <p:nvPr>
            <p:ph type="title"/>
          </p:nvPr>
        </p:nvSpPr>
        <p:spPr>
          <a:xfrm>
            <a:off x="224852" y="365127"/>
            <a:ext cx="8694296" cy="699176"/>
          </a:xfrm>
        </p:spPr>
        <p:txBody>
          <a:bodyPr>
            <a:normAutofit/>
          </a:bodyPr>
          <a:lstStyle/>
          <a:p>
            <a:pPr algn="ctr"/>
            <a:r>
              <a:rPr lang="en-US" b="1" dirty="0">
                <a:cs typeface="Times New Roman" panose="02020603050405020304" pitchFamily="18" charset="0"/>
              </a:rPr>
              <a:t>ATC</a:t>
            </a:r>
          </a:p>
        </p:txBody>
      </p:sp>
      <p:sp>
        <p:nvSpPr>
          <p:cNvPr id="3" name="Content Placeholder 2">
            <a:extLst>
              <a:ext uri="{FF2B5EF4-FFF2-40B4-BE49-F238E27FC236}">
                <a16:creationId xmlns:a16="http://schemas.microsoft.com/office/drawing/2014/main" id="{D03DB4D9-12E1-4F4E-87CD-0FED875F8A4A}"/>
              </a:ext>
            </a:extLst>
          </p:cNvPr>
          <p:cNvSpPr>
            <a:spLocks noGrp="1"/>
          </p:cNvSpPr>
          <p:nvPr>
            <p:ph idx="1"/>
          </p:nvPr>
        </p:nvSpPr>
        <p:spPr>
          <a:xfrm>
            <a:off x="224852" y="1064303"/>
            <a:ext cx="8694296" cy="5112660"/>
          </a:xfrm>
        </p:spPr>
        <p:txBody>
          <a:bodyPr/>
          <a:lstStyle/>
          <a:p>
            <a:pPr marL="0" indent="0" algn="just">
              <a:buNone/>
            </a:pPr>
            <a:endParaRPr lang="en-US" sz="1800" dirty="0">
              <a:solidFill>
                <a:srgbClr val="000000"/>
              </a:solidFill>
              <a:latin typeface="Times New Roman" panose="02020603050405020304" pitchFamily="18" charset="0"/>
            </a:endParaRPr>
          </a:p>
          <a:p>
            <a:pPr marL="0" indent="0" algn="just">
              <a:buNone/>
            </a:pPr>
            <a:endParaRPr lang="en-US" sz="1800" b="1" dirty="0">
              <a:solidFill>
                <a:srgbClr val="000000"/>
              </a:solidFill>
              <a:latin typeface="Times New Roman" panose="02020603050405020304" pitchFamily="18" charset="0"/>
            </a:endParaRPr>
          </a:p>
          <a:p>
            <a:pPr marL="0" indent="0" algn="just">
              <a:buNone/>
            </a:pPr>
            <a:endParaRPr lang="en-US" dirty="0"/>
          </a:p>
        </p:txBody>
      </p:sp>
      <p:sp>
        <p:nvSpPr>
          <p:cNvPr id="4" name="TextBox 3">
            <a:extLst>
              <a:ext uri="{FF2B5EF4-FFF2-40B4-BE49-F238E27FC236}">
                <a16:creationId xmlns:a16="http://schemas.microsoft.com/office/drawing/2014/main" id="{EEFA6588-4EFB-4957-BD6C-8F7BB4D8D93E}"/>
              </a:ext>
            </a:extLst>
          </p:cNvPr>
          <p:cNvSpPr txBox="1"/>
          <p:nvPr/>
        </p:nvSpPr>
        <p:spPr>
          <a:xfrm>
            <a:off x="494675" y="1064303"/>
            <a:ext cx="8424473" cy="369332"/>
          </a:xfrm>
          <a:prstGeom prst="rect">
            <a:avLst/>
          </a:prstGeom>
          <a:noFill/>
        </p:spPr>
        <p:txBody>
          <a:bodyPr wrap="square" rtlCol="0">
            <a:spAutoFit/>
          </a:bodyPr>
          <a:lstStyle/>
          <a:p>
            <a:pPr marL="285750" indent="-285750" algn="just">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B8B5F472-B621-43D7-BC0E-D614E38E6FFD}"/>
              </a:ext>
            </a:extLst>
          </p:cNvPr>
          <p:cNvSpPr txBox="1"/>
          <p:nvPr/>
        </p:nvSpPr>
        <p:spPr>
          <a:xfrm>
            <a:off x="637082" y="1064303"/>
            <a:ext cx="7869836" cy="5078313"/>
          </a:xfrm>
          <a:prstGeom prst="rect">
            <a:avLst/>
          </a:prstGeom>
          <a:noFill/>
        </p:spPr>
        <p:txBody>
          <a:bodyPr wrap="square" rtlCol="0">
            <a:spAutoFit/>
          </a:bodyPr>
          <a:lstStyle/>
          <a:p>
            <a:pPr marL="285750" indent="-285750" algn="just">
              <a:buFont typeface="Arial" panose="020B0604020202020204" pitchFamily="34" charset="0"/>
              <a:buChar char="•"/>
            </a:pPr>
            <a:endParaRPr lang="en-US" b="1" dirty="0">
              <a:solidFill>
                <a:srgbClr val="000000"/>
              </a:solidFill>
              <a:latin typeface="+mj-lt"/>
              <a:ea typeface="Times New Roman" panose="02020603050405020304" pitchFamily="18" charset="0"/>
            </a:endParaRPr>
          </a:p>
          <a:p>
            <a:pPr marL="285750" indent="-285750" algn="just">
              <a:buFont typeface="Arial" panose="020B0604020202020204" pitchFamily="34" charset="0"/>
              <a:buChar char="•"/>
            </a:pPr>
            <a:r>
              <a:rPr lang="en-US" b="1" dirty="0">
                <a:solidFill>
                  <a:srgbClr val="000000"/>
                </a:solidFill>
                <a:latin typeface="+mj-lt"/>
                <a:ea typeface="Times New Roman" panose="02020603050405020304" pitchFamily="18" charset="0"/>
              </a:rPr>
              <a:t> </a:t>
            </a:r>
            <a:r>
              <a:rPr lang="en-US" sz="1800" dirty="0">
                <a:solidFill>
                  <a:srgbClr val="000000"/>
                </a:solidFill>
                <a:effectLst/>
                <a:latin typeface="+mj-lt"/>
                <a:ea typeface="Times New Roman" panose="02020603050405020304" pitchFamily="18" charset="0"/>
              </a:rPr>
              <a:t>Patients with </a:t>
            </a:r>
            <a:r>
              <a:rPr lang="en-US" sz="1800" b="1" i="1" dirty="0">
                <a:solidFill>
                  <a:srgbClr val="000000"/>
                </a:solidFill>
                <a:effectLst/>
                <a:latin typeface="+mj-lt"/>
                <a:ea typeface="Times New Roman" panose="02020603050405020304" pitchFamily="18" charset="0"/>
              </a:rPr>
              <a:t>BRAF </a:t>
            </a:r>
            <a:r>
              <a:rPr lang="en-US" sz="1800" b="1" dirty="0">
                <a:solidFill>
                  <a:srgbClr val="000000"/>
                </a:solidFill>
                <a:effectLst/>
                <a:latin typeface="+mj-lt"/>
                <a:ea typeface="Times New Roman" panose="02020603050405020304" pitchFamily="18" charset="0"/>
              </a:rPr>
              <a:t>wild type </a:t>
            </a:r>
            <a:r>
              <a:rPr lang="en-US" sz="1800" dirty="0">
                <a:solidFill>
                  <a:srgbClr val="000000"/>
                </a:solidFill>
                <a:effectLst/>
                <a:latin typeface="+mj-lt"/>
                <a:ea typeface="Times New Roman" panose="02020603050405020304" pitchFamily="18" charset="0"/>
              </a:rPr>
              <a:t>(</a:t>
            </a:r>
            <a:r>
              <a:rPr lang="en-US" sz="1800" i="1" dirty="0">
                <a:solidFill>
                  <a:srgbClr val="000000"/>
                </a:solidFill>
                <a:effectLst/>
                <a:latin typeface="+mj-lt"/>
                <a:ea typeface="Times New Roman" panose="02020603050405020304" pitchFamily="18" charset="0"/>
              </a:rPr>
              <a:t>BRAF</a:t>
            </a:r>
            <a:r>
              <a:rPr lang="en-US" sz="1800" dirty="0">
                <a:solidFill>
                  <a:srgbClr val="000000"/>
                </a:solidFill>
                <a:effectLst/>
                <a:latin typeface="+mj-lt"/>
                <a:ea typeface="Times New Roman" panose="02020603050405020304" pitchFamily="18" charset="0"/>
              </a:rPr>
              <a:t> “negative” or unknown mutation status) </a:t>
            </a:r>
            <a:r>
              <a:rPr lang="en-US" sz="1800" b="1" dirty="0">
                <a:solidFill>
                  <a:srgbClr val="000000"/>
                </a:solidFill>
                <a:effectLst/>
                <a:latin typeface="+mj-lt"/>
                <a:ea typeface="Times New Roman" panose="02020603050405020304" pitchFamily="18" charset="0"/>
              </a:rPr>
              <a:t>IVB unresectable or metastatic ATC wishing an aggressive approach </a:t>
            </a:r>
            <a:r>
              <a:rPr lang="en-US" sz="1800" dirty="0">
                <a:solidFill>
                  <a:srgbClr val="000000"/>
                </a:solidFill>
                <a:effectLst/>
                <a:latin typeface="+mj-lt"/>
                <a:ea typeface="Times New Roman" panose="02020603050405020304" pitchFamily="18" charset="0"/>
              </a:rPr>
              <a:t>and not receiving chemoradiation should be encouraged to participate in clinical trials given the rarity of ATC, the paucity of data in support of improved survival or quality of life from any systemic therapeutics, and the need to develop evidence-based safe and effective therapeutic approaches in advanced ATC.   (GPS 7)</a:t>
            </a:r>
            <a:endParaRPr lang="en-US" b="1" dirty="0">
              <a:solidFill>
                <a:srgbClr val="000000"/>
              </a:solidFill>
              <a:latin typeface="+mj-lt"/>
              <a:ea typeface="Times New Roman" panose="02020603050405020304" pitchFamily="18" charset="0"/>
            </a:endParaRPr>
          </a:p>
          <a:p>
            <a:pPr marL="285750" indent="-285750" algn="just">
              <a:buFont typeface="Arial" panose="020B0604020202020204" pitchFamily="34" charset="0"/>
              <a:buChar char="•"/>
            </a:pPr>
            <a:endParaRPr lang="en-US" b="1" dirty="0">
              <a:solidFill>
                <a:srgbClr val="000000"/>
              </a:solidFill>
              <a:latin typeface="+mj-lt"/>
              <a:ea typeface="Times New Roman" panose="02020603050405020304" pitchFamily="18" charset="0"/>
            </a:endParaRPr>
          </a:p>
          <a:p>
            <a:pPr marL="285750" indent="-285750" algn="just">
              <a:buFont typeface="Arial" panose="020B0604020202020204" pitchFamily="34" charset="0"/>
              <a:buChar char="•"/>
            </a:pPr>
            <a:endParaRPr lang="en-US" b="1" dirty="0">
              <a:solidFill>
                <a:srgbClr val="000000"/>
              </a:solidFill>
              <a:latin typeface="+mj-lt"/>
              <a:ea typeface="Times New Roman" panose="02020603050405020304" pitchFamily="18" charset="0"/>
            </a:endParaRPr>
          </a:p>
          <a:p>
            <a:pPr marL="285750" indent="-285750" algn="just">
              <a:buFont typeface="Arial" panose="020B0604020202020204" pitchFamily="34" charset="0"/>
              <a:buChar char="•"/>
            </a:pPr>
            <a:endParaRPr lang="en-US" b="1" dirty="0">
              <a:solidFill>
                <a:srgbClr val="000000"/>
              </a:solidFill>
              <a:latin typeface="+mj-lt"/>
              <a:ea typeface="Times New Roman" panose="02020603050405020304" pitchFamily="18" charset="0"/>
            </a:endParaRPr>
          </a:p>
          <a:p>
            <a:pPr marL="285750" indent="-285750" algn="just">
              <a:buFont typeface="Arial" panose="020B0604020202020204" pitchFamily="34" charset="0"/>
              <a:buChar char="•"/>
            </a:pPr>
            <a:r>
              <a:rPr lang="en-US" b="1" dirty="0">
                <a:solidFill>
                  <a:srgbClr val="000000"/>
                </a:solidFill>
                <a:latin typeface="+mj-lt"/>
                <a:ea typeface="Times New Roman" panose="02020603050405020304" pitchFamily="18" charset="0"/>
              </a:rPr>
              <a:t>M</a:t>
            </a:r>
            <a:r>
              <a:rPr lang="en-US" sz="1800" b="1" dirty="0">
                <a:solidFill>
                  <a:srgbClr val="000000"/>
                </a:solidFill>
                <a:effectLst/>
                <a:latin typeface="+mj-lt"/>
                <a:ea typeface="Times New Roman" panose="02020603050405020304" pitchFamily="18" charset="0"/>
              </a:rPr>
              <a:t>etastatic ATC </a:t>
            </a:r>
            <a:r>
              <a:rPr lang="en-US" sz="1800" dirty="0">
                <a:solidFill>
                  <a:srgbClr val="000000"/>
                </a:solidFill>
                <a:effectLst/>
                <a:latin typeface="+mj-lt"/>
                <a:ea typeface="Times New Roman" panose="02020603050405020304" pitchFamily="18" charset="0"/>
              </a:rPr>
              <a:t>patients lacking other therapeutic options including clinical trials- recommend </a:t>
            </a:r>
            <a:r>
              <a:rPr lang="en-US" sz="1800" b="1" dirty="0">
                <a:solidFill>
                  <a:srgbClr val="000000"/>
                </a:solidFill>
                <a:effectLst/>
                <a:latin typeface="+mj-lt"/>
                <a:ea typeface="Times New Roman" panose="02020603050405020304" pitchFamily="18" charset="0"/>
              </a:rPr>
              <a:t>cytotoxic chemotherapy </a:t>
            </a:r>
            <a:r>
              <a:rPr lang="en-US" sz="1800" dirty="0">
                <a:solidFill>
                  <a:srgbClr val="000000"/>
                </a:solidFill>
                <a:effectLst/>
                <a:latin typeface="+mj-lt"/>
                <a:ea typeface="Times New Roman" panose="02020603050405020304" pitchFamily="18" charset="0"/>
              </a:rPr>
              <a:t>(</a:t>
            </a:r>
            <a:r>
              <a:rPr lang="en-US" sz="1800" dirty="0" err="1">
                <a:solidFill>
                  <a:srgbClr val="000000"/>
                </a:solidFill>
                <a:effectLst/>
                <a:latin typeface="+mj-lt"/>
                <a:ea typeface="Times New Roman" panose="02020603050405020304" pitchFamily="18" charset="0"/>
              </a:rPr>
              <a:t>taxane</a:t>
            </a:r>
            <a:r>
              <a:rPr lang="en-US" sz="1800" dirty="0">
                <a:solidFill>
                  <a:srgbClr val="000000"/>
                </a:solidFill>
                <a:effectLst/>
                <a:latin typeface="+mj-lt"/>
                <a:ea typeface="Times New Roman" panose="02020603050405020304" pitchFamily="18" charset="0"/>
              </a:rPr>
              <a:t> and/or an anthracycline or </a:t>
            </a:r>
            <a:r>
              <a:rPr lang="en-US" sz="1800" dirty="0" err="1">
                <a:solidFill>
                  <a:srgbClr val="000000"/>
                </a:solidFill>
                <a:effectLst/>
                <a:latin typeface="+mj-lt"/>
                <a:ea typeface="Times New Roman" panose="02020603050405020304" pitchFamily="18" charset="0"/>
              </a:rPr>
              <a:t>taxane</a:t>
            </a:r>
            <a:r>
              <a:rPr lang="en-US" sz="1800" dirty="0">
                <a:solidFill>
                  <a:srgbClr val="000000"/>
                </a:solidFill>
                <a:effectLst/>
                <a:latin typeface="+mj-lt"/>
                <a:ea typeface="Times New Roman" panose="02020603050405020304" pitchFamily="18" charset="0"/>
              </a:rPr>
              <a:t> with or without cis- or carbo-platin)  (R.25)</a:t>
            </a:r>
          </a:p>
          <a:p>
            <a:pPr marL="285750" indent="-285750" algn="just">
              <a:buFont typeface="Arial" panose="020B0604020202020204" pitchFamily="34" charset="0"/>
              <a:buChar char="•"/>
            </a:pPr>
            <a:endParaRPr lang="en-US" dirty="0">
              <a:solidFill>
                <a:srgbClr val="000000"/>
              </a:solidFill>
              <a:latin typeface="+mj-lt"/>
            </a:endParaRPr>
          </a:p>
          <a:p>
            <a:pPr marL="285750" indent="-285750" algn="just">
              <a:buFont typeface="Arial" panose="020B0604020202020204" pitchFamily="34" charset="0"/>
              <a:buChar char="•"/>
            </a:pPr>
            <a:endParaRPr lang="en-US" b="1" dirty="0">
              <a:solidFill>
                <a:srgbClr val="000000"/>
              </a:solidFill>
              <a:latin typeface="+mj-lt"/>
              <a:ea typeface="Times New Roman" panose="02020603050405020304" pitchFamily="18" charset="0"/>
            </a:endParaRPr>
          </a:p>
          <a:p>
            <a:pPr algn="just"/>
            <a:endParaRPr lang="en-US" sz="1800" dirty="0">
              <a:effectLst/>
              <a:latin typeface="+mj-lt"/>
              <a:ea typeface="Times New Roman" panose="02020603050405020304" pitchFamily="18" charset="0"/>
            </a:endParaRPr>
          </a:p>
          <a:p>
            <a:pPr marL="285750" indent="-285750" algn="just">
              <a:buFont typeface="Arial" panose="020B0604020202020204" pitchFamily="34" charset="0"/>
              <a:buChar char="•"/>
            </a:pPr>
            <a:endParaRPr lang="en-US" dirty="0">
              <a:latin typeface="+mj-lt"/>
            </a:endParaRPr>
          </a:p>
        </p:txBody>
      </p:sp>
    </p:spTree>
    <p:extLst>
      <p:ext uri="{BB962C8B-B14F-4D97-AF65-F5344CB8AC3E}">
        <p14:creationId xmlns:p14="http://schemas.microsoft.com/office/powerpoint/2010/main" val="230837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1299F-A216-4E9C-BD86-2D9A9DA6FAA8}"/>
              </a:ext>
            </a:extLst>
          </p:cNvPr>
          <p:cNvSpPr>
            <a:spLocks noGrp="1"/>
          </p:cNvSpPr>
          <p:nvPr>
            <p:ph type="title"/>
          </p:nvPr>
        </p:nvSpPr>
        <p:spPr/>
        <p:txBody>
          <a:bodyPr/>
          <a:lstStyle/>
          <a:p>
            <a:pPr algn="ctr"/>
            <a:r>
              <a:rPr lang="en-US" b="1" dirty="0">
                <a:cs typeface="Times New Roman" panose="02020603050405020304" pitchFamily="18" charset="0"/>
              </a:rPr>
              <a:t>ATC</a:t>
            </a:r>
          </a:p>
        </p:txBody>
      </p:sp>
      <p:sp>
        <p:nvSpPr>
          <p:cNvPr id="3" name="Content Placeholder 2">
            <a:extLst>
              <a:ext uri="{FF2B5EF4-FFF2-40B4-BE49-F238E27FC236}">
                <a16:creationId xmlns:a16="http://schemas.microsoft.com/office/drawing/2014/main" id="{27A0E9FB-589F-47F2-A054-75BA0314D3E9}"/>
              </a:ext>
            </a:extLst>
          </p:cNvPr>
          <p:cNvSpPr>
            <a:spLocks noGrp="1"/>
          </p:cNvSpPr>
          <p:nvPr>
            <p:ph idx="1"/>
          </p:nvPr>
        </p:nvSpPr>
        <p:spPr/>
        <p:txBody>
          <a:bodyPr/>
          <a:lstStyle/>
          <a:p>
            <a:pPr marL="285750" indent="-285750" algn="just">
              <a:buFont typeface="Arial" panose="020B0604020202020204" pitchFamily="34" charset="0"/>
              <a:buChar char="•"/>
            </a:pPr>
            <a:r>
              <a:rPr lang="en-US" sz="1800" dirty="0">
                <a:solidFill>
                  <a:srgbClr val="000000"/>
                </a:solidFill>
                <a:latin typeface="Times New Roman" panose="02020603050405020304" pitchFamily="18" charset="0"/>
              </a:rPr>
              <a:t> </a:t>
            </a:r>
            <a:r>
              <a:rPr lang="en-US" sz="1800" dirty="0">
                <a:solidFill>
                  <a:srgbClr val="000000"/>
                </a:solidFill>
                <a:effectLst/>
                <a:latin typeface="+mj-lt"/>
                <a:ea typeface="Times New Roman" panose="02020603050405020304" pitchFamily="18" charset="0"/>
              </a:rPr>
              <a:t>Therapeutic decision making in the setting of progressive disease after initial therapy regardless of somatic mutational status or therapy is very complex and not easily defined by an algorithmic approach.  In this setting, </a:t>
            </a:r>
            <a:r>
              <a:rPr lang="en-US" sz="1800" b="1" i="1" dirty="0">
                <a:solidFill>
                  <a:srgbClr val="000000"/>
                </a:solidFill>
                <a:effectLst/>
                <a:latin typeface="+mj-lt"/>
                <a:ea typeface="Times New Roman" panose="02020603050405020304" pitchFamily="18" charset="0"/>
              </a:rPr>
              <a:t>care guided by an expert in ATC therapeutics is best pursued</a:t>
            </a:r>
            <a:r>
              <a:rPr lang="en-US" sz="1800" dirty="0">
                <a:solidFill>
                  <a:srgbClr val="000000"/>
                </a:solidFill>
                <a:effectLst/>
                <a:latin typeface="+mj-lt"/>
                <a:ea typeface="Times New Roman" panose="02020603050405020304" pitchFamily="18" charset="0"/>
              </a:rPr>
              <a:t> (GPS 8)</a:t>
            </a:r>
          </a:p>
          <a:p>
            <a:pPr marL="0" indent="0" algn="just">
              <a:buNone/>
            </a:pPr>
            <a:endParaRPr lang="en-US" sz="1800" dirty="0">
              <a:solidFill>
                <a:srgbClr val="000000"/>
              </a:solidFill>
              <a:effectLst/>
              <a:latin typeface="+mj-lt"/>
              <a:ea typeface="Times New Roman" panose="02020603050405020304" pitchFamily="18" charset="0"/>
            </a:endParaRPr>
          </a:p>
          <a:p>
            <a:pPr marL="285750" indent="-285750" algn="just">
              <a:buFont typeface="Arial" panose="020B0604020202020204" pitchFamily="34" charset="0"/>
              <a:buChar char="•"/>
            </a:pPr>
            <a:endParaRPr lang="en-US" sz="1800" dirty="0">
              <a:solidFill>
                <a:srgbClr val="000000"/>
              </a:solidFill>
              <a:latin typeface="+mj-lt"/>
            </a:endParaRPr>
          </a:p>
          <a:p>
            <a:pPr marL="285750" indent="-285750" algn="just">
              <a:buFont typeface="Arial" panose="020B0604020202020204" pitchFamily="34" charset="0"/>
              <a:buChar char="•"/>
            </a:pPr>
            <a:r>
              <a:rPr lang="en-US" sz="1800" dirty="0">
                <a:solidFill>
                  <a:srgbClr val="000000"/>
                </a:solidFill>
                <a:latin typeface="+mj-lt"/>
              </a:rPr>
              <a:t> </a:t>
            </a:r>
            <a:r>
              <a:rPr lang="en-US" sz="1800" dirty="0">
                <a:solidFill>
                  <a:srgbClr val="000000"/>
                </a:solidFill>
                <a:effectLst/>
                <a:latin typeface="+mj-lt"/>
                <a:ea typeface="Times New Roman" panose="02020603050405020304" pitchFamily="18" charset="0"/>
              </a:rPr>
              <a:t>As prognosis is dire in metastatic and progressive ATC, </a:t>
            </a:r>
            <a:r>
              <a:rPr lang="en-US" sz="1800" b="1" i="1" dirty="0">
                <a:solidFill>
                  <a:srgbClr val="000000"/>
                </a:solidFill>
                <a:effectLst/>
                <a:latin typeface="+mj-lt"/>
                <a:ea typeface="Times New Roman" panose="02020603050405020304" pitchFamily="18" charset="0"/>
              </a:rPr>
              <a:t>best supportive care (hospice) should also be discussed as an option</a:t>
            </a:r>
            <a:r>
              <a:rPr lang="en-US" sz="1800" b="1" dirty="0">
                <a:solidFill>
                  <a:srgbClr val="000000"/>
                </a:solidFill>
                <a:effectLst/>
                <a:latin typeface="+mj-lt"/>
                <a:ea typeface="Times New Roman" panose="02020603050405020304" pitchFamily="18" charset="0"/>
              </a:rPr>
              <a:t>. </a:t>
            </a:r>
            <a:r>
              <a:rPr lang="en-US" sz="1800" dirty="0">
                <a:solidFill>
                  <a:srgbClr val="000000"/>
                </a:solidFill>
                <a:effectLst/>
                <a:latin typeface="+mj-lt"/>
                <a:ea typeface="Times New Roman" panose="02020603050405020304" pitchFamily="18" charset="0"/>
              </a:rPr>
              <a:t>(GPS9)</a:t>
            </a:r>
          </a:p>
          <a:p>
            <a:pPr marL="0" indent="0">
              <a:buNone/>
            </a:pPr>
            <a:endParaRPr lang="en-US" dirty="0"/>
          </a:p>
        </p:txBody>
      </p:sp>
    </p:spTree>
    <p:extLst>
      <p:ext uri="{BB962C8B-B14F-4D97-AF65-F5344CB8AC3E}">
        <p14:creationId xmlns:p14="http://schemas.microsoft.com/office/powerpoint/2010/main" val="3895634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E843E-0A1C-41D7-9B8D-0CC7107E85AF}"/>
              </a:ext>
            </a:extLst>
          </p:cNvPr>
          <p:cNvSpPr>
            <a:spLocks noGrp="1"/>
          </p:cNvSpPr>
          <p:nvPr>
            <p:ph type="title"/>
          </p:nvPr>
        </p:nvSpPr>
        <p:spPr>
          <a:xfrm>
            <a:off x="191922" y="82663"/>
            <a:ext cx="7886700" cy="759136"/>
          </a:xfrm>
        </p:spPr>
        <p:txBody>
          <a:bodyPr/>
          <a:lstStyle/>
          <a:p>
            <a:pPr algn="ctr"/>
            <a:r>
              <a:rPr lang="en-US" b="1" dirty="0">
                <a:cs typeface="Times New Roman" panose="02020603050405020304" pitchFamily="18" charset="0"/>
              </a:rPr>
              <a:t>Brain Metastases in ATC</a:t>
            </a:r>
          </a:p>
        </p:txBody>
      </p:sp>
      <p:graphicFrame>
        <p:nvGraphicFramePr>
          <p:cNvPr id="4" name="Content Placeholder 3">
            <a:extLst>
              <a:ext uri="{FF2B5EF4-FFF2-40B4-BE49-F238E27FC236}">
                <a16:creationId xmlns:a16="http://schemas.microsoft.com/office/drawing/2014/main" id="{945EA37B-1409-4B28-8DDF-D9E75815909F}"/>
              </a:ext>
            </a:extLst>
          </p:cNvPr>
          <p:cNvGraphicFramePr>
            <a:graphicFrameLocks noGrp="1"/>
          </p:cNvGraphicFramePr>
          <p:nvPr>
            <p:ph idx="1"/>
            <p:extLst>
              <p:ext uri="{D42A27DB-BD31-4B8C-83A1-F6EECF244321}">
                <p14:modId xmlns:p14="http://schemas.microsoft.com/office/powerpoint/2010/main" val="1039790937"/>
              </p:ext>
            </p:extLst>
          </p:nvPr>
        </p:nvGraphicFramePr>
        <p:xfrm>
          <a:off x="628650" y="846162"/>
          <a:ext cx="8515350" cy="5797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9374AD81-1A13-42B8-9841-10BE155EFBDA}"/>
              </a:ext>
            </a:extLst>
          </p:cNvPr>
          <p:cNvSpPr txBox="1"/>
          <p:nvPr/>
        </p:nvSpPr>
        <p:spPr>
          <a:xfrm>
            <a:off x="260159" y="6011837"/>
            <a:ext cx="5731207" cy="307777"/>
          </a:xfrm>
          <a:prstGeom prst="rect">
            <a:avLst/>
          </a:prstGeom>
          <a:noFill/>
        </p:spPr>
        <p:txBody>
          <a:bodyPr wrap="square" rtlCol="0">
            <a:spAutoFit/>
          </a:bodyPr>
          <a:lstStyle/>
          <a:p>
            <a:r>
              <a:rPr lang="en-US" sz="1400" dirty="0">
                <a:latin typeface="+mj-lt"/>
                <a:cs typeface="Times New Roman" panose="02020603050405020304" pitchFamily="18" charset="0"/>
              </a:rPr>
              <a:t>*MRI sensitivity higher than CT and FDG PET Scan</a:t>
            </a:r>
          </a:p>
        </p:txBody>
      </p:sp>
      <p:sp>
        <p:nvSpPr>
          <p:cNvPr id="6" name="TextBox 5">
            <a:extLst>
              <a:ext uri="{FF2B5EF4-FFF2-40B4-BE49-F238E27FC236}">
                <a16:creationId xmlns:a16="http://schemas.microsoft.com/office/drawing/2014/main" id="{C1340CBC-E946-4F5D-9EDC-310FCA5FEA64}"/>
              </a:ext>
            </a:extLst>
          </p:cNvPr>
          <p:cNvSpPr txBox="1"/>
          <p:nvPr/>
        </p:nvSpPr>
        <p:spPr>
          <a:xfrm>
            <a:off x="262431" y="6437197"/>
            <a:ext cx="5731207" cy="307777"/>
          </a:xfrm>
          <a:prstGeom prst="rect">
            <a:avLst/>
          </a:prstGeom>
          <a:noFill/>
        </p:spPr>
        <p:txBody>
          <a:bodyPr wrap="square" rtlCol="0">
            <a:spAutoFit/>
          </a:bodyPr>
          <a:lstStyle/>
          <a:p>
            <a:r>
              <a:rPr lang="en-US" sz="1400" i="1" dirty="0">
                <a:latin typeface="+mj-lt"/>
                <a:cs typeface="Times New Roman" panose="02020603050405020304" pitchFamily="18" charset="0"/>
              </a:rPr>
              <a:t>Adapted from Approach to Brain Metastases R26-28 &amp; GPS 10 </a:t>
            </a:r>
          </a:p>
        </p:txBody>
      </p:sp>
      <p:cxnSp>
        <p:nvCxnSpPr>
          <p:cNvPr id="10" name="Straight Connector 9">
            <a:extLst>
              <a:ext uri="{FF2B5EF4-FFF2-40B4-BE49-F238E27FC236}">
                <a16:creationId xmlns:a16="http://schemas.microsoft.com/office/drawing/2014/main" id="{CF51AA37-9FF4-4A5B-8B91-51BC6D83245E}"/>
              </a:ext>
            </a:extLst>
          </p:cNvPr>
          <p:cNvCxnSpPr>
            <a:cxnSpLocks/>
          </p:cNvCxnSpPr>
          <p:nvPr/>
        </p:nvCxnSpPr>
        <p:spPr>
          <a:xfrm flipV="1">
            <a:off x="4271749" y="1689463"/>
            <a:ext cx="300251" cy="26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F3FF24E-23A5-4B34-8488-CEA731E5C158}"/>
              </a:ext>
            </a:extLst>
          </p:cNvPr>
          <p:cNvCxnSpPr>
            <a:cxnSpLocks/>
          </p:cNvCxnSpPr>
          <p:nvPr/>
        </p:nvCxnSpPr>
        <p:spPr>
          <a:xfrm>
            <a:off x="3466011" y="1787857"/>
            <a:ext cx="109702" cy="16377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854984"/>
      </p:ext>
    </p:extLst>
  </p:cSld>
  <p:clrMapOvr>
    <a:masterClrMapping/>
  </p:clrMapOvr>
</p:sld>
</file>

<file path=ppt/theme/theme1.xml><?xml version="1.0" encoding="utf-8"?>
<a:theme xmlns:a="http://schemas.openxmlformats.org/drawingml/2006/main" name="ATA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TA logo" id="{AB4233AE-1E12-4577-AC4D-C896008AAA57}" vid="{111F52A6-EA35-474F-9751-60C4795DEF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9EEEB8AC09E74CB1FE0EC2EC487C17" ma:contentTypeVersion="7" ma:contentTypeDescription="Create a new document." ma:contentTypeScope="" ma:versionID="a774cac73084b977d5b10d135b176e6f">
  <xsd:schema xmlns:xsd="http://www.w3.org/2001/XMLSchema" xmlns:xs="http://www.w3.org/2001/XMLSchema" xmlns:p="http://schemas.microsoft.com/office/2006/metadata/properties" xmlns:ns3="f6c58c80-739f-446f-a4dc-a2fef009bd5d" xmlns:ns4="2f993757-62b5-4517-b804-d47b6c61ce3f" targetNamespace="http://schemas.microsoft.com/office/2006/metadata/properties" ma:root="true" ma:fieldsID="227a294f78095288f91e63beecc2b09c" ns3:_="" ns4:_="">
    <xsd:import namespace="f6c58c80-739f-446f-a4dc-a2fef009bd5d"/>
    <xsd:import namespace="2f993757-62b5-4517-b804-d47b6c61ce3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c58c80-739f-446f-a4dc-a2fef009bd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993757-62b5-4517-b804-d47b6c61ce3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8C13B2-1A91-46C3-A354-9A2B59655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c58c80-739f-446f-a4dc-a2fef009bd5d"/>
    <ds:schemaRef ds:uri="2f993757-62b5-4517-b804-d47b6c61ce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F5029F-C694-4EA7-9535-40C9268A640A}">
  <ds:schemaRefs>
    <ds:schemaRef ds:uri="http://purl.org/dc/term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2f993757-62b5-4517-b804-d47b6c61ce3f"/>
    <ds:schemaRef ds:uri="http://schemas.microsoft.com/office/infopath/2007/PartnerControls"/>
    <ds:schemaRef ds:uri="http://schemas.openxmlformats.org/package/2006/metadata/core-properties"/>
    <ds:schemaRef ds:uri="f6c58c80-739f-446f-a4dc-a2fef009bd5d"/>
  </ds:schemaRefs>
</ds:datastoreItem>
</file>

<file path=customXml/itemProps3.xml><?xml version="1.0" encoding="utf-8"?>
<ds:datastoreItem xmlns:ds="http://schemas.openxmlformats.org/officeDocument/2006/customXml" ds:itemID="{4137973D-79E4-4368-A3B5-78079FF95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4190</TotalTime>
  <Words>915</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Calibri</vt:lpstr>
      <vt:lpstr>Times New Roman</vt:lpstr>
      <vt:lpstr>ATA logo</vt:lpstr>
      <vt:lpstr>2021 ATA® Guidelines for Management of Patients with Anaplastic Thyroid Cancer</vt:lpstr>
      <vt:lpstr>Systemic therapy for unresectable ATC stage IVB and stage IVC patients </vt:lpstr>
      <vt:lpstr>Systemic therapy for unresectable ATC stage IVB and stage IVC patients </vt:lpstr>
      <vt:lpstr>Systemic therapy for unresectable ATC stage IVB and stage IVC patients </vt:lpstr>
      <vt:lpstr>BRAF V600E Mutated ATC</vt:lpstr>
      <vt:lpstr>BRAF Non-Mutated ATC</vt:lpstr>
      <vt:lpstr>ATC</vt:lpstr>
      <vt:lpstr>ATC</vt:lpstr>
      <vt:lpstr>Brain Metastases in ATC</vt:lpstr>
      <vt:lpstr>Bone Metastases in ATC</vt:lpstr>
      <vt:lpstr>Approach to Other Metastatic Sites</vt:lpstr>
      <vt:lpstr>Oligoprogressive Metastatic ATC</vt:lpstr>
    </vt:vector>
  </TitlesOfParts>
  <Company>The Ohio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Committee Report</dc:title>
  <dc:creator>Motoyasu Saji</dc:creator>
  <cp:lastModifiedBy>Carrie Prewitt</cp:lastModifiedBy>
  <cp:revision>139</cp:revision>
  <cp:lastPrinted>2016-09-22T21:02:15Z</cp:lastPrinted>
  <dcterms:created xsi:type="dcterms:W3CDTF">2016-09-10T16:26:44Z</dcterms:created>
  <dcterms:modified xsi:type="dcterms:W3CDTF">2021-06-23T14:55:36Z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0x010100339EEEB8AC09E74CB1FE0EC2EC487C17</vt:lpwstr>
  </property>
</Properties>
</file>