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</p:sldMasterIdLst>
  <p:notesMasterIdLst>
    <p:notesMasterId r:id="rId13"/>
  </p:notesMasterIdLst>
  <p:sldIdLst>
    <p:sldId id="256" r:id="rId5"/>
    <p:sldId id="257" r:id="rId6"/>
    <p:sldId id="260" r:id="rId7"/>
    <p:sldId id="258" r:id="rId8"/>
    <p:sldId id="261" r:id="rId9"/>
    <p:sldId id="262" r:id="rId10"/>
    <p:sldId id="259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rie Prewitt" userId="5952cdd4-5c0c-4bc5-9a34-4992b4ddaa26" providerId="ADAL" clId="{F55B1C5E-2280-4A1B-B55D-F7710F58FC47}"/>
    <pc:docChg chg="delSld">
      <pc:chgData name="Carrie Prewitt" userId="5952cdd4-5c0c-4bc5-9a34-4992b4ddaa26" providerId="ADAL" clId="{F55B1C5E-2280-4A1B-B55D-F7710F58FC47}" dt="2021-05-27T19:57:04.119" v="1" actId="2696"/>
      <pc:docMkLst>
        <pc:docMk/>
      </pc:docMkLst>
      <pc:sldChg chg="del">
        <pc:chgData name="Carrie Prewitt" userId="5952cdd4-5c0c-4bc5-9a34-4992b4ddaa26" providerId="ADAL" clId="{F55B1C5E-2280-4A1B-B55D-F7710F58FC47}" dt="2021-05-27T19:56:37.557" v="0" actId="2696"/>
        <pc:sldMkLst>
          <pc:docMk/>
          <pc:sldMk cId="3554237054" sldId="266"/>
        </pc:sldMkLst>
      </pc:sldChg>
      <pc:sldChg chg="del">
        <pc:chgData name="Carrie Prewitt" userId="5952cdd4-5c0c-4bc5-9a34-4992b4ddaa26" providerId="ADAL" clId="{F55B1C5E-2280-4A1B-B55D-F7710F58FC47}" dt="2021-05-27T19:57:04.119" v="1" actId="2696"/>
        <pc:sldMkLst>
          <pc:docMk/>
          <pc:sldMk cId="3567060690" sldId="267"/>
        </pc:sldMkLst>
      </pc:sldChg>
    </pc:docChg>
  </pc:docChgLst>
  <pc:docChgLst>
    <pc:chgData name="Guest User" userId="S::urn:spo:anon#48486e1ac2bd6b51cb68980565743f1287ada8c59a8b48d126e66326180638ee::" providerId="AD" clId="Web-{F258DB85-B794-744A-7877-0291820E4D89}"/>
    <pc:docChg chg="addSld modSld">
      <pc:chgData name="Guest User" userId="S::urn:spo:anon#48486e1ac2bd6b51cb68980565743f1287ada8c59a8b48d126e66326180638ee::" providerId="AD" clId="Web-{F258DB85-B794-744A-7877-0291820E4D89}" dt="2021-03-26T15:22:46.824" v="288"/>
      <pc:docMkLst>
        <pc:docMk/>
      </pc:docMkLst>
      <pc:sldChg chg="modSp">
        <pc:chgData name="Guest User" userId="S::urn:spo:anon#48486e1ac2bd6b51cb68980565743f1287ada8c59a8b48d126e66326180638ee::" providerId="AD" clId="Web-{F258DB85-B794-744A-7877-0291820E4D89}" dt="2021-03-26T14:44:40.004" v="6" actId="20577"/>
        <pc:sldMkLst>
          <pc:docMk/>
          <pc:sldMk cId="2549122014" sldId="258"/>
        </pc:sldMkLst>
        <pc:spChg chg="mod">
          <ac:chgData name="Guest User" userId="S::urn:spo:anon#48486e1ac2bd6b51cb68980565743f1287ada8c59a8b48d126e66326180638ee::" providerId="AD" clId="Web-{F258DB85-B794-744A-7877-0291820E4D89}" dt="2021-03-26T14:44:40.004" v="6" actId="20577"/>
          <ac:spMkLst>
            <pc:docMk/>
            <pc:sldMk cId="2549122014" sldId="258"/>
            <ac:spMk id="3" creationId="{00000000-0000-0000-0000-000000000000}"/>
          </ac:spMkLst>
        </pc:spChg>
      </pc:sldChg>
      <pc:sldChg chg="modSp">
        <pc:chgData name="Guest User" userId="S::urn:spo:anon#48486e1ac2bd6b51cb68980565743f1287ada8c59a8b48d126e66326180638ee::" providerId="AD" clId="Web-{F258DB85-B794-744A-7877-0291820E4D89}" dt="2021-03-26T14:47:42.908" v="65" actId="20577"/>
        <pc:sldMkLst>
          <pc:docMk/>
          <pc:sldMk cId="3294441786" sldId="261"/>
        </pc:sldMkLst>
        <pc:spChg chg="mod">
          <ac:chgData name="Guest User" userId="S::urn:spo:anon#48486e1ac2bd6b51cb68980565743f1287ada8c59a8b48d126e66326180638ee::" providerId="AD" clId="Web-{F258DB85-B794-744A-7877-0291820E4D89}" dt="2021-03-26T14:47:42.908" v="65" actId="20577"/>
          <ac:spMkLst>
            <pc:docMk/>
            <pc:sldMk cId="3294441786" sldId="261"/>
            <ac:spMk id="3" creationId="{00000000-0000-0000-0000-000000000000}"/>
          </ac:spMkLst>
        </pc:spChg>
      </pc:sldChg>
      <pc:sldChg chg="modSp">
        <pc:chgData name="Guest User" userId="S::urn:spo:anon#48486e1ac2bd6b51cb68980565743f1287ada8c59a8b48d126e66326180638ee::" providerId="AD" clId="Web-{F258DB85-B794-744A-7877-0291820E4D89}" dt="2021-03-26T14:52:46.077" v="67" actId="20577"/>
        <pc:sldMkLst>
          <pc:docMk/>
          <pc:sldMk cId="932562" sldId="262"/>
        </pc:sldMkLst>
        <pc:spChg chg="mod">
          <ac:chgData name="Guest User" userId="S::urn:spo:anon#48486e1ac2bd6b51cb68980565743f1287ada8c59a8b48d126e66326180638ee::" providerId="AD" clId="Web-{F258DB85-B794-744A-7877-0291820E4D89}" dt="2021-03-26T14:52:46.077" v="67" actId="20577"/>
          <ac:spMkLst>
            <pc:docMk/>
            <pc:sldMk cId="932562" sldId="262"/>
            <ac:spMk id="3" creationId="{00000000-0000-0000-0000-000000000000}"/>
          </ac:spMkLst>
        </pc:spChg>
      </pc:sldChg>
      <pc:sldChg chg="addSp delSp modSp">
        <pc:chgData name="Guest User" userId="S::urn:spo:anon#48486e1ac2bd6b51cb68980565743f1287ada8c59a8b48d126e66326180638ee::" providerId="AD" clId="Web-{F258DB85-B794-744A-7877-0291820E4D89}" dt="2021-03-26T15:18:05.405" v="230" actId="1076"/>
        <pc:sldMkLst>
          <pc:docMk/>
          <pc:sldMk cId="3043016428" sldId="263"/>
        </pc:sldMkLst>
        <pc:spChg chg="mod">
          <ac:chgData name="Guest User" userId="S::urn:spo:anon#48486e1ac2bd6b51cb68980565743f1287ada8c59a8b48d126e66326180638ee::" providerId="AD" clId="Web-{F258DB85-B794-744A-7877-0291820E4D89}" dt="2021-03-26T15:18:05.405" v="230" actId="1076"/>
          <ac:spMkLst>
            <pc:docMk/>
            <pc:sldMk cId="3043016428" sldId="263"/>
            <ac:spMk id="3" creationId="{6F122739-824B-D543-9CF0-655EEA794666}"/>
          </ac:spMkLst>
        </pc:spChg>
        <pc:spChg chg="add del mod">
          <ac:chgData name="Guest User" userId="S::urn:spo:anon#48486e1ac2bd6b51cb68980565743f1287ada8c59a8b48d126e66326180638ee::" providerId="AD" clId="Web-{F258DB85-B794-744A-7877-0291820E4D89}" dt="2021-03-26T15:17:50.436" v="224"/>
          <ac:spMkLst>
            <pc:docMk/>
            <pc:sldMk cId="3043016428" sldId="263"/>
            <ac:spMk id="4" creationId="{A92F0994-549E-42D3-AE0E-581F830A3041}"/>
          </ac:spMkLst>
        </pc:spChg>
        <pc:picChg chg="del">
          <ac:chgData name="Guest User" userId="S::urn:spo:anon#48486e1ac2bd6b51cb68980565743f1287ada8c59a8b48d126e66326180638ee::" providerId="AD" clId="Web-{F258DB85-B794-744A-7877-0291820E4D89}" dt="2021-03-26T15:17:53.530" v="225"/>
          <ac:picMkLst>
            <pc:docMk/>
            <pc:sldMk cId="3043016428" sldId="263"/>
            <ac:picMk id="1026" creationId="{24A8DFB9-9738-544C-89F2-9A6DC65A8F5F}"/>
          </ac:picMkLst>
        </pc:picChg>
      </pc:sldChg>
      <pc:sldChg chg="modSp add">
        <pc:chgData name="Guest User" userId="S::urn:spo:anon#48486e1ac2bd6b51cb68980565743f1287ada8c59a8b48d126e66326180638ee::" providerId="AD" clId="Web-{F258DB85-B794-744A-7877-0291820E4D89}" dt="2021-03-26T14:59:29.276" v="221" actId="20577"/>
        <pc:sldMkLst>
          <pc:docMk/>
          <pc:sldMk cId="3567060690" sldId="267"/>
        </pc:sldMkLst>
        <pc:spChg chg="mod">
          <ac:chgData name="Guest User" userId="S::urn:spo:anon#48486e1ac2bd6b51cb68980565743f1287ada8c59a8b48d126e66326180638ee::" providerId="AD" clId="Web-{F258DB85-B794-744A-7877-0291820E4D89}" dt="2021-03-26T14:56:03.966" v="77" actId="20577"/>
          <ac:spMkLst>
            <pc:docMk/>
            <pc:sldMk cId="3567060690" sldId="267"/>
            <ac:spMk id="2" creationId="{176BE2C3-FEBA-4621-BA99-A16A1E4F95E9}"/>
          </ac:spMkLst>
        </pc:spChg>
        <pc:spChg chg="mod">
          <ac:chgData name="Guest User" userId="S::urn:spo:anon#48486e1ac2bd6b51cb68980565743f1287ada8c59a8b48d126e66326180638ee::" providerId="AD" clId="Web-{F258DB85-B794-744A-7877-0291820E4D89}" dt="2021-03-26T14:59:29.276" v="221" actId="20577"/>
          <ac:spMkLst>
            <pc:docMk/>
            <pc:sldMk cId="3567060690" sldId="267"/>
            <ac:spMk id="3" creationId="{D03DB4D9-12E1-4F4E-87CD-0FED875F8A4A}"/>
          </ac:spMkLst>
        </pc:spChg>
      </pc:sldChg>
      <pc:sldChg chg="addSp delSp modSp new">
        <pc:chgData name="Guest User" userId="S::urn:spo:anon#48486e1ac2bd6b51cb68980565743f1287ada8c59a8b48d126e66326180638ee::" providerId="AD" clId="Web-{F258DB85-B794-744A-7877-0291820E4D89}" dt="2021-03-26T15:22:46.824" v="288"/>
        <pc:sldMkLst>
          <pc:docMk/>
          <pc:sldMk cId="2976838752" sldId="268"/>
        </pc:sldMkLst>
        <pc:spChg chg="mod">
          <ac:chgData name="Guest User" userId="S::urn:spo:anon#48486e1ac2bd6b51cb68980565743f1287ada8c59a8b48d126e66326180638ee::" providerId="AD" clId="Web-{F258DB85-B794-744A-7877-0291820E4D89}" dt="2021-03-26T15:18:41.529" v="251" actId="20577"/>
          <ac:spMkLst>
            <pc:docMk/>
            <pc:sldMk cId="2976838752" sldId="268"/>
            <ac:spMk id="2" creationId="{E7124245-A07D-4285-8EA0-2467086C7534}"/>
          </ac:spMkLst>
        </pc:spChg>
        <pc:spChg chg="del">
          <ac:chgData name="Guest User" userId="S::urn:spo:anon#48486e1ac2bd6b51cb68980565743f1287ada8c59a8b48d126e66326180638ee::" providerId="AD" clId="Web-{F258DB85-B794-744A-7877-0291820E4D89}" dt="2021-03-26T15:18:20.358" v="232"/>
          <ac:spMkLst>
            <pc:docMk/>
            <pc:sldMk cId="2976838752" sldId="268"/>
            <ac:spMk id="3" creationId="{E30122AF-8F53-4DB5-BC6A-DCC3D13808C0}"/>
          </ac:spMkLst>
        </pc:spChg>
        <pc:spChg chg="add del mod">
          <ac:chgData name="Guest User" userId="S::urn:spo:anon#48486e1ac2bd6b51cb68980565743f1287ada8c59a8b48d126e66326180638ee::" providerId="AD" clId="Web-{F258DB85-B794-744A-7877-0291820E4D89}" dt="2021-03-26T15:21:35.871" v="260"/>
          <ac:spMkLst>
            <pc:docMk/>
            <pc:sldMk cId="2976838752" sldId="268"/>
            <ac:spMk id="5" creationId="{1BBA6FCB-B1A5-4998-A09A-F0B7483870CE}"/>
          </ac:spMkLst>
        </pc:spChg>
        <pc:spChg chg="add mod">
          <ac:chgData name="Guest User" userId="S::urn:spo:anon#48486e1ac2bd6b51cb68980565743f1287ada8c59a8b48d126e66326180638ee::" providerId="AD" clId="Web-{F258DB85-B794-744A-7877-0291820E4D89}" dt="2021-03-26T15:22:46.824" v="288"/>
          <ac:spMkLst>
            <pc:docMk/>
            <pc:sldMk cId="2976838752" sldId="268"/>
            <ac:spMk id="6" creationId="{6534C5BD-0752-4F3A-9BD0-DCD40D833065}"/>
          </ac:spMkLst>
        </pc:spChg>
        <pc:spChg chg="add mod">
          <ac:chgData name="Guest User" userId="S::urn:spo:anon#48486e1ac2bd6b51cb68980565743f1287ada8c59a8b48d126e66326180638ee::" providerId="AD" clId="Web-{F258DB85-B794-744A-7877-0291820E4D89}" dt="2021-03-26T15:22:46.824" v="287"/>
          <ac:spMkLst>
            <pc:docMk/>
            <pc:sldMk cId="2976838752" sldId="268"/>
            <ac:spMk id="7" creationId="{8186DC10-E91A-48B1-955D-5AB77F296470}"/>
          </ac:spMkLst>
        </pc:spChg>
        <pc:picChg chg="add mod ord">
          <ac:chgData name="Guest User" userId="S::urn:spo:anon#48486e1ac2bd6b51cb68980565743f1287ada8c59a8b48d126e66326180638ee::" providerId="AD" clId="Web-{F258DB85-B794-744A-7877-0291820E4D89}" dt="2021-03-26T15:18:25.748" v="234" actId="14100"/>
          <ac:picMkLst>
            <pc:docMk/>
            <pc:sldMk cId="2976838752" sldId="268"/>
            <ac:picMk id="4" creationId="{F5699562-B63B-43AA-BBE3-DA80D5FE0B33}"/>
          </ac:picMkLst>
        </pc:picChg>
      </pc:sldChg>
    </pc:docChg>
  </pc:docChgLst>
  <pc:docChgLst>
    <pc:chgData name="Carrie Prewitt" userId="5952cdd4-5c0c-4bc5-9a34-4992b4ddaa26" providerId="ADAL" clId="{F0D42878-FDF7-47BC-92B8-2C8FF1806892}"/>
    <pc:docChg chg="custSel modSld">
      <pc:chgData name="Carrie Prewitt" userId="5952cdd4-5c0c-4bc5-9a34-4992b4ddaa26" providerId="ADAL" clId="{F0D42878-FDF7-47BC-92B8-2C8FF1806892}" dt="2021-04-29T16:48:57.301" v="100" actId="122"/>
      <pc:docMkLst>
        <pc:docMk/>
      </pc:docMkLst>
      <pc:sldChg chg="modSp mod">
        <pc:chgData name="Carrie Prewitt" userId="5952cdd4-5c0c-4bc5-9a34-4992b4ddaa26" providerId="ADAL" clId="{F0D42878-FDF7-47BC-92B8-2C8FF1806892}" dt="2021-03-29T18:09:44.987" v="11" actId="108"/>
        <pc:sldMkLst>
          <pc:docMk/>
          <pc:sldMk cId="2925007552" sldId="256"/>
        </pc:sldMkLst>
        <pc:spChg chg="mod">
          <ac:chgData name="Carrie Prewitt" userId="5952cdd4-5c0c-4bc5-9a34-4992b4ddaa26" providerId="ADAL" clId="{F0D42878-FDF7-47BC-92B8-2C8FF1806892}" dt="2021-03-29T18:09:28.429" v="10" actId="14100"/>
          <ac:spMkLst>
            <pc:docMk/>
            <pc:sldMk cId="2925007552" sldId="256"/>
            <ac:spMk id="2" creationId="{D5DCD685-DDBD-4BE6-9232-2A236E5F7821}"/>
          </ac:spMkLst>
        </pc:spChg>
        <pc:spChg chg="mod">
          <ac:chgData name="Carrie Prewitt" userId="5952cdd4-5c0c-4bc5-9a34-4992b4ddaa26" providerId="ADAL" clId="{F0D42878-FDF7-47BC-92B8-2C8FF1806892}" dt="2021-03-29T18:09:44.987" v="11" actId="108"/>
          <ac:spMkLst>
            <pc:docMk/>
            <pc:sldMk cId="2925007552" sldId="256"/>
            <ac:spMk id="4" creationId="{00000000-0000-0000-0000-000000000000}"/>
          </ac:spMkLst>
        </pc:spChg>
      </pc:sldChg>
      <pc:sldChg chg="modSp mod">
        <pc:chgData name="Carrie Prewitt" userId="5952cdd4-5c0c-4bc5-9a34-4992b4ddaa26" providerId="ADAL" clId="{F0D42878-FDF7-47BC-92B8-2C8FF1806892}" dt="2021-04-29T16:48:16.222" v="68" actId="122"/>
        <pc:sldMkLst>
          <pc:docMk/>
          <pc:sldMk cId="3919302134" sldId="257"/>
        </pc:sldMkLst>
        <pc:spChg chg="mod">
          <ac:chgData name="Carrie Prewitt" userId="5952cdd4-5c0c-4bc5-9a34-4992b4ddaa26" providerId="ADAL" clId="{F0D42878-FDF7-47BC-92B8-2C8FF1806892}" dt="2021-04-29T16:48:16.222" v="68" actId="122"/>
          <ac:spMkLst>
            <pc:docMk/>
            <pc:sldMk cId="3919302134" sldId="257"/>
            <ac:spMk id="2" creationId="{176BE2C3-FEBA-4621-BA99-A16A1E4F95E9}"/>
          </ac:spMkLst>
        </pc:spChg>
      </pc:sldChg>
      <pc:sldChg chg="modSp mod">
        <pc:chgData name="Carrie Prewitt" userId="5952cdd4-5c0c-4bc5-9a34-4992b4ddaa26" providerId="ADAL" clId="{F0D42878-FDF7-47BC-92B8-2C8FF1806892}" dt="2021-04-29T16:48:19.694" v="69" actId="122"/>
        <pc:sldMkLst>
          <pc:docMk/>
          <pc:sldMk cId="2549122014" sldId="258"/>
        </pc:sldMkLst>
        <pc:spChg chg="mod">
          <ac:chgData name="Carrie Prewitt" userId="5952cdd4-5c0c-4bc5-9a34-4992b4ddaa26" providerId="ADAL" clId="{F0D42878-FDF7-47BC-92B8-2C8FF1806892}" dt="2021-04-29T16:48:19.694" v="69" actId="122"/>
          <ac:spMkLst>
            <pc:docMk/>
            <pc:sldMk cId="2549122014" sldId="258"/>
            <ac:spMk id="2" creationId="{00000000-0000-0000-0000-000000000000}"/>
          </ac:spMkLst>
        </pc:spChg>
      </pc:sldChg>
      <pc:sldChg chg="modSp mod">
        <pc:chgData name="Carrie Prewitt" userId="5952cdd4-5c0c-4bc5-9a34-4992b4ddaa26" providerId="ADAL" clId="{F0D42878-FDF7-47BC-92B8-2C8FF1806892}" dt="2021-04-29T16:48:38.979" v="96" actId="122"/>
        <pc:sldMkLst>
          <pc:docMk/>
          <pc:sldMk cId="3294441786" sldId="261"/>
        </pc:sldMkLst>
        <pc:spChg chg="mod">
          <ac:chgData name="Carrie Prewitt" userId="5952cdd4-5c0c-4bc5-9a34-4992b4ddaa26" providerId="ADAL" clId="{F0D42878-FDF7-47BC-92B8-2C8FF1806892}" dt="2021-04-29T16:48:38.979" v="96" actId="122"/>
          <ac:spMkLst>
            <pc:docMk/>
            <pc:sldMk cId="3294441786" sldId="261"/>
            <ac:spMk id="2" creationId="{00000000-0000-0000-0000-000000000000}"/>
          </ac:spMkLst>
        </pc:spChg>
      </pc:sldChg>
      <pc:sldChg chg="modSp mod">
        <pc:chgData name="Carrie Prewitt" userId="5952cdd4-5c0c-4bc5-9a34-4992b4ddaa26" providerId="ADAL" clId="{F0D42878-FDF7-47BC-92B8-2C8FF1806892}" dt="2021-04-29T16:48:44.269" v="97" actId="122"/>
        <pc:sldMkLst>
          <pc:docMk/>
          <pc:sldMk cId="932562" sldId="262"/>
        </pc:sldMkLst>
        <pc:spChg chg="mod">
          <ac:chgData name="Carrie Prewitt" userId="5952cdd4-5c0c-4bc5-9a34-4992b4ddaa26" providerId="ADAL" clId="{F0D42878-FDF7-47BC-92B8-2C8FF1806892}" dt="2021-04-29T16:48:44.269" v="97" actId="122"/>
          <ac:spMkLst>
            <pc:docMk/>
            <pc:sldMk cId="932562" sldId="262"/>
            <ac:spMk id="2" creationId="{00000000-0000-0000-0000-000000000000}"/>
          </ac:spMkLst>
        </pc:spChg>
      </pc:sldChg>
      <pc:sldChg chg="modSp mod">
        <pc:chgData name="Carrie Prewitt" userId="5952cdd4-5c0c-4bc5-9a34-4992b4ddaa26" providerId="ADAL" clId="{F0D42878-FDF7-47BC-92B8-2C8FF1806892}" dt="2021-04-29T16:48:48.826" v="98" actId="122"/>
        <pc:sldMkLst>
          <pc:docMk/>
          <pc:sldMk cId="3043016428" sldId="263"/>
        </pc:sldMkLst>
        <pc:spChg chg="mod">
          <ac:chgData name="Carrie Prewitt" userId="5952cdd4-5c0c-4bc5-9a34-4992b4ddaa26" providerId="ADAL" clId="{F0D42878-FDF7-47BC-92B8-2C8FF1806892}" dt="2021-04-29T16:48:48.826" v="98" actId="122"/>
          <ac:spMkLst>
            <pc:docMk/>
            <pc:sldMk cId="3043016428" sldId="263"/>
            <ac:spMk id="2" creationId="{EA30C8F2-CD23-F84E-AE7D-C541114978AB}"/>
          </ac:spMkLst>
        </pc:spChg>
      </pc:sldChg>
      <pc:sldChg chg="modSp mod">
        <pc:chgData name="Carrie Prewitt" userId="5952cdd4-5c0c-4bc5-9a34-4992b4ddaa26" providerId="ADAL" clId="{F0D42878-FDF7-47BC-92B8-2C8FF1806892}" dt="2021-04-29T16:48:07.186" v="67" actId="20577"/>
        <pc:sldMkLst>
          <pc:docMk/>
          <pc:sldMk cId="3554237054" sldId="266"/>
        </pc:sldMkLst>
        <pc:spChg chg="mod">
          <ac:chgData name="Carrie Prewitt" userId="5952cdd4-5c0c-4bc5-9a34-4992b4ddaa26" providerId="ADAL" clId="{F0D42878-FDF7-47BC-92B8-2C8FF1806892}" dt="2021-04-29T16:48:07.186" v="67" actId="20577"/>
          <ac:spMkLst>
            <pc:docMk/>
            <pc:sldMk cId="3554237054" sldId="266"/>
            <ac:spMk id="3" creationId="{2DE393AC-7430-49D1-88F0-207C2CD0E4AE}"/>
          </ac:spMkLst>
        </pc:spChg>
      </pc:sldChg>
      <pc:sldChg chg="modSp mod">
        <pc:chgData name="Carrie Prewitt" userId="5952cdd4-5c0c-4bc5-9a34-4992b4ddaa26" providerId="ADAL" clId="{F0D42878-FDF7-47BC-92B8-2C8FF1806892}" dt="2021-04-29T16:48:57.301" v="100" actId="122"/>
        <pc:sldMkLst>
          <pc:docMk/>
          <pc:sldMk cId="3567060690" sldId="267"/>
        </pc:sldMkLst>
        <pc:spChg chg="mod">
          <ac:chgData name="Carrie Prewitt" userId="5952cdd4-5c0c-4bc5-9a34-4992b4ddaa26" providerId="ADAL" clId="{F0D42878-FDF7-47BC-92B8-2C8FF1806892}" dt="2021-04-29T16:48:57.301" v="100" actId="122"/>
          <ac:spMkLst>
            <pc:docMk/>
            <pc:sldMk cId="3567060690" sldId="267"/>
            <ac:spMk id="2" creationId="{176BE2C3-FEBA-4621-BA99-A16A1E4F95E9}"/>
          </ac:spMkLst>
        </pc:spChg>
      </pc:sldChg>
      <pc:sldChg chg="modSp mod">
        <pc:chgData name="Carrie Prewitt" userId="5952cdd4-5c0c-4bc5-9a34-4992b4ddaa26" providerId="ADAL" clId="{F0D42878-FDF7-47BC-92B8-2C8FF1806892}" dt="2021-04-29T16:48:54.239" v="99" actId="122"/>
        <pc:sldMkLst>
          <pc:docMk/>
          <pc:sldMk cId="2976838752" sldId="268"/>
        </pc:sldMkLst>
        <pc:spChg chg="mod">
          <ac:chgData name="Carrie Prewitt" userId="5952cdd4-5c0c-4bc5-9a34-4992b4ddaa26" providerId="ADAL" clId="{F0D42878-FDF7-47BC-92B8-2C8FF1806892}" dt="2021-04-29T16:48:54.239" v="99" actId="122"/>
          <ac:spMkLst>
            <pc:docMk/>
            <pc:sldMk cId="2976838752" sldId="268"/>
            <ac:spMk id="2" creationId="{E7124245-A07D-4285-8EA0-2467086C7534}"/>
          </ac:spMkLst>
        </pc:spChg>
      </pc:sldChg>
      <pc:sldChg chg="modSp mod">
        <pc:chgData name="Carrie Prewitt" userId="5952cdd4-5c0c-4bc5-9a34-4992b4ddaa26" providerId="ADAL" clId="{F0D42878-FDF7-47BC-92B8-2C8FF1806892}" dt="2021-04-29T16:48:35.506" v="95" actId="1036"/>
        <pc:sldMkLst>
          <pc:docMk/>
          <pc:sldMk cId="2735930361" sldId="269"/>
        </pc:sldMkLst>
        <pc:spChg chg="mod">
          <ac:chgData name="Carrie Prewitt" userId="5952cdd4-5c0c-4bc5-9a34-4992b4ddaa26" providerId="ADAL" clId="{F0D42878-FDF7-47BC-92B8-2C8FF1806892}" dt="2021-04-29T16:48:23.088" v="70" actId="122"/>
          <ac:spMkLst>
            <pc:docMk/>
            <pc:sldMk cId="2735930361" sldId="269"/>
            <ac:spMk id="2" creationId="{E142E0B3-0F7A-4D20-93EA-FA53DAA723FF}"/>
          </ac:spMkLst>
        </pc:spChg>
        <pc:spChg chg="mod">
          <ac:chgData name="Carrie Prewitt" userId="5952cdd4-5c0c-4bc5-9a34-4992b4ddaa26" providerId="ADAL" clId="{F0D42878-FDF7-47BC-92B8-2C8FF1806892}" dt="2021-04-29T16:48:35.506" v="95" actId="1036"/>
          <ac:spMkLst>
            <pc:docMk/>
            <pc:sldMk cId="2735930361" sldId="269"/>
            <ac:spMk id="3" creationId="{41B574DA-C00E-40A4-A9D8-E859C0A11FF7}"/>
          </ac:spMkLst>
        </pc:spChg>
      </pc:sldChg>
    </pc:docChg>
  </pc:docChgLst>
  <pc:docChgLst>
    <pc:chgData name="Carrie Prewitt" userId="5952cdd4-5c0c-4bc5-9a34-4992b4ddaa26" providerId="ADAL" clId="{99BF5DDF-52FE-46A3-9D72-9552CB9B6265}"/>
    <pc:docChg chg="custSel addSld modSld sldOrd">
      <pc:chgData name="Carrie Prewitt" userId="5952cdd4-5c0c-4bc5-9a34-4992b4ddaa26" providerId="ADAL" clId="{99BF5DDF-52FE-46A3-9D72-9552CB9B6265}" dt="2021-04-17T19:48:09.469" v="40" actId="20577"/>
      <pc:docMkLst>
        <pc:docMk/>
      </pc:docMkLst>
      <pc:sldChg chg="modSp mod">
        <pc:chgData name="Carrie Prewitt" userId="5952cdd4-5c0c-4bc5-9a34-4992b4ddaa26" providerId="ADAL" clId="{99BF5DDF-52FE-46A3-9D72-9552CB9B6265}" dt="2021-04-17T19:40:45.661" v="1" actId="20577"/>
        <pc:sldMkLst>
          <pc:docMk/>
          <pc:sldMk cId="3919302134" sldId="257"/>
        </pc:sldMkLst>
        <pc:spChg chg="mod">
          <ac:chgData name="Carrie Prewitt" userId="5952cdd4-5c0c-4bc5-9a34-4992b4ddaa26" providerId="ADAL" clId="{99BF5DDF-52FE-46A3-9D72-9552CB9B6265}" dt="2021-04-17T19:40:45.661" v="1" actId="20577"/>
          <ac:spMkLst>
            <pc:docMk/>
            <pc:sldMk cId="3919302134" sldId="257"/>
            <ac:spMk id="3" creationId="{D03DB4D9-12E1-4F4E-87CD-0FED875F8A4A}"/>
          </ac:spMkLst>
        </pc:spChg>
      </pc:sldChg>
      <pc:sldChg chg="modSp mod">
        <pc:chgData name="Carrie Prewitt" userId="5952cdd4-5c0c-4bc5-9a34-4992b4ddaa26" providerId="ADAL" clId="{99BF5DDF-52FE-46A3-9D72-9552CB9B6265}" dt="2021-04-17T19:46:06.367" v="4" actId="27636"/>
        <pc:sldMkLst>
          <pc:docMk/>
          <pc:sldMk cId="3294441786" sldId="261"/>
        </pc:sldMkLst>
        <pc:spChg chg="mod">
          <ac:chgData name="Carrie Prewitt" userId="5952cdd4-5c0c-4bc5-9a34-4992b4ddaa26" providerId="ADAL" clId="{99BF5DDF-52FE-46A3-9D72-9552CB9B6265}" dt="2021-04-17T19:46:06.367" v="4" actId="27636"/>
          <ac:spMkLst>
            <pc:docMk/>
            <pc:sldMk cId="3294441786" sldId="261"/>
            <ac:spMk id="3" creationId="{00000000-0000-0000-0000-000000000000}"/>
          </ac:spMkLst>
        </pc:spChg>
      </pc:sldChg>
      <pc:sldChg chg="modSp new mod ord">
        <pc:chgData name="Carrie Prewitt" userId="5952cdd4-5c0c-4bc5-9a34-4992b4ddaa26" providerId="ADAL" clId="{99BF5DDF-52FE-46A3-9D72-9552CB9B6265}" dt="2021-04-17T19:48:09.469" v="40" actId="20577"/>
        <pc:sldMkLst>
          <pc:docMk/>
          <pc:sldMk cId="2735930361" sldId="269"/>
        </pc:sldMkLst>
        <pc:spChg chg="mod">
          <ac:chgData name="Carrie Prewitt" userId="5952cdd4-5c0c-4bc5-9a34-4992b4ddaa26" providerId="ADAL" clId="{99BF5DDF-52FE-46A3-9D72-9552CB9B6265}" dt="2021-04-17T19:48:09.469" v="40" actId="20577"/>
          <ac:spMkLst>
            <pc:docMk/>
            <pc:sldMk cId="2735930361" sldId="269"/>
            <ac:spMk id="2" creationId="{E142E0B3-0F7A-4D20-93EA-FA53DAA723FF}"/>
          </ac:spMkLst>
        </pc:spChg>
        <pc:spChg chg="mod">
          <ac:chgData name="Carrie Prewitt" userId="5952cdd4-5c0c-4bc5-9a34-4992b4ddaa26" providerId="ADAL" clId="{99BF5DDF-52FE-46A3-9D72-9552CB9B6265}" dt="2021-04-17T19:46:10.542" v="6" actId="5793"/>
          <ac:spMkLst>
            <pc:docMk/>
            <pc:sldMk cId="2735930361" sldId="269"/>
            <ac:spMk id="3" creationId="{41B574DA-C00E-40A4-A9D8-E859C0A11FF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FBB93A-E4B0-47A0-92FD-81282DB29D7C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D6CD11-AA49-4F51-B071-C44D3459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9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A87F9F0-9DCE-4942-A1D7-B79B1ABF1E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4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7CC3A9BF-20B3-4291-A1F4-D6F124E375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4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A2645F4D-9397-4AD9-9566-6CDB099351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E9F14B2A-BA51-4C24-ABFA-63E686BAB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5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93CFAC94-15C3-4DF0-92C2-596209CA0A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06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74EC0D0B-5573-42F0-97A9-F9D1D3D7F8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4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70A60FB0-47E0-44D0-907E-A671C24281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8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FCE3BBA-76B1-4585-94C4-CDD8D4EA53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6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844709F-F928-4F5A-999E-3442605F4A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2E02CC5C-03F7-42E0-812D-589E971167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9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9C210071-0A03-4C78-A432-15ED282AF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9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lumMod val="0"/>
                <a:lumOff val="100000"/>
                <a:alpha val="9000"/>
              </a:schemeClr>
            </a:gs>
            <a:gs pos="100000">
              <a:schemeClr val="accent1">
                <a:lumMod val="45000"/>
                <a:lumOff val="55000"/>
                <a:alpha val="50000"/>
              </a:schemeClr>
            </a:gs>
            <a:gs pos="100000">
              <a:schemeClr val="accent5"/>
            </a:gs>
            <a:gs pos="100000">
              <a:srgbClr val="002060">
                <a:lumMod val="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618F-45F1-004D-9F3C-813BFB2D9C3C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25A9-9C57-474E-B09C-0AD85C9D3D2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8DF2901-ED84-4FA3-97CB-692ACE25B14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8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CD685-DDBD-4BE6-9232-2A236E5F7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04000"/>
            <a:ext cx="9144000" cy="3091952"/>
          </a:xfrm>
        </p:spPr>
        <p:txBody>
          <a:bodyPr>
            <a:noAutofit/>
          </a:bodyPr>
          <a:lstStyle/>
          <a:p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General Principles for the Safe </a:t>
            </a:r>
            <a:r>
              <a:rPr lang="en-US" sz="4400" dirty="0">
                <a:solidFill>
                  <a:srgbClr val="000000"/>
                </a:solidFill>
                <a:latin typeface="Avenir Next LT Pro" panose="020B0504020202020204" pitchFamily="34" charset="0"/>
              </a:rPr>
              <a:t>Performance, Training, and Adoption of Ablation Techniques for Benign Thyroid nodules:</a:t>
            </a:r>
            <a:br>
              <a:rPr lang="en-US" sz="4400" dirty="0">
                <a:solidFill>
                  <a:srgbClr val="000000"/>
                </a:solidFill>
                <a:latin typeface="Avenir Next LT Pro" panose="020B0504020202020204" pitchFamily="34" charset="0"/>
              </a:rPr>
            </a:br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An ATA® Statement</a:t>
            </a:r>
            <a:endParaRPr lang="en-US" sz="4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43000" y="4150678"/>
            <a:ext cx="6858000" cy="117896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100" b="1" dirty="0">
              <a:solidFill>
                <a:srgbClr val="000000"/>
              </a:solidFill>
            </a:endParaRPr>
          </a:p>
          <a:p>
            <a:r>
              <a:rPr lang="en-US" sz="3200" b="1" dirty="0">
                <a:solidFill>
                  <a:srgbClr val="000000"/>
                </a:solidFill>
              </a:rPr>
              <a:t>Peri-procedural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92500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D523B-6338-45B2-8399-3819909F2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Ethanol Ablation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F515B-9D70-4A8A-9085-0E34F3F76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Aspiration of the cyst under ultrasound visualization with an appropriate gauge needle depending on cyst fluid viscosity</a:t>
            </a:r>
          </a:p>
          <a:p>
            <a:pPr lvl="1"/>
            <a:r>
              <a:rPr lang="en-US" dirty="0"/>
              <a:t>16-25 gauge needle</a:t>
            </a:r>
          </a:p>
          <a:p>
            <a:pPr lvl="1"/>
            <a:r>
              <a:rPr lang="en-US" dirty="0"/>
              <a:t>Trans-isthmic approach may prevent extravasation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Without removing needle, slowly inject ethanol 95-99% into the space to about 30-50% of the original cyst volume</a:t>
            </a:r>
          </a:p>
          <a:p>
            <a:pPr lvl="1"/>
            <a:r>
              <a:rPr lang="en-US" dirty="0"/>
              <a:t>Consider a saline flush/aspiration prior to ethanol injection</a:t>
            </a:r>
          </a:p>
          <a:p>
            <a:pPr lvl="1"/>
            <a:r>
              <a:rPr lang="en-US" dirty="0"/>
              <a:t>Maintain ultrasound visualization during ethanol injection</a:t>
            </a:r>
          </a:p>
          <a:p>
            <a:pPr lvl="1"/>
            <a:r>
              <a:rPr lang="en-US" dirty="0"/>
              <a:t>Pain or burning may indicate extravasation</a:t>
            </a:r>
          </a:p>
        </p:txBody>
      </p:sp>
    </p:spTree>
    <p:extLst>
      <p:ext uri="{BB962C8B-B14F-4D97-AF65-F5344CB8AC3E}">
        <p14:creationId xmlns:p14="http://schemas.microsoft.com/office/powerpoint/2010/main" val="650197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D536-24E1-438A-9649-E4B35AB6F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Radiofrequency Ablation (RFA) Equipment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0AD94-1AC4-4C8B-8FDB-3A12DD045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RFA generator provides 5-80 W continuous power and there are monopolar and bipolar electrodes of variable length with active tips of varying size</a:t>
            </a:r>
          </a:p>
          <a:p>
            <a:pPr lvl="1"/>
            <a:r>
              <a:rPr lang="en-US" dirty="0"/>
              <a:t>All RFA procedures are performed under US guidance (linear array, 7-14 MHz frequency)</a:t>
            </a:r>
          </a:p>
          <a:p>
            <a:pPr lvl="1"/>
            <a:r>
              <a:rPr lang="en-US" dirty="0"/>
              <a:t>Monopolar electrodes require a grounding pad and should not be used in the setting of pregnancy or implanted electrical devices</a:t>
            </a:r>
          </a:p>
          <a:p>
            <a:pPr lvl="1"/>
            <a:r>
              <a:rPr lang="en-US" dirty="0"/>
              <a:t>Selection of wattage and electrode length and active tip size is nodule and operator dependent</a:t>
            </a:r>
          </a:p>
          <a:p>
            <a:pPr lvl="1"/>
            <a:r>
              <a:rPr lang="en-US" dirty="0"/>
              <a:t>Active tip size influences RF power: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2B6350-06BD-4867-81D3-FEF2C408E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204" y="4749799"/>
            <a:ext cx="46005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7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DD42B-0718-4F8E-9BCE-6F74A554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904"/>
          </a:xfrm>
        </p:spPr>
        <p:txBody>
          <a:bodyPr/>
          <a:lstStyle/>
          <a:p>
            <a:r>
              <a:rPr lang="en-US" b="1" dirty="0"/>
              <a:t>Ablation Peri-procedural Checklist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393627F-9872-4D0A-8F7D-85FDE590CC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7217" y="1253331"/>
            <a:ext cx="6229565" cy="4351338"/>
          </a:xfrm>
        </p:spPr>
      </p:pic>
    </p:spTree>
    <p:extLst>
      <p:ext uri="{BB962C8B-B14F-4D97-AF65-F5344CB8AC3E}">
        <p14:creationId xmlns:p14="http://schemas.microsoft.com/office/powerpoint/2010/main" val="199047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3CE18-5E76-4459-B4A4-4FE54DCEF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5618"/>
          </a:xfrm>
        </p:spPr>
        <p:txBody>
          <a:bodyPr/>
          <a:lstStyle/>
          <a:p>
            <a:r>
              <a:rPr lang="en-US" b="1" dirty="0"/>
              <a:t>Anesthesia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C567-753A-4C75-9EA5-E3F3F0AA5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80745"/>
            <a:ext cx="7886700" cy="4351338"/>
          </a:xfrm>
        </p:spPr>
        <p:txBody>
          <a:bodyPr/>
          <a:lstStyle/>
          <a:p>
            <a:r>
              <a:rPr lang="en-US" dirty="0"/>
              <a:t>There are advantages to different anesthetic approaches:</a:t>
            </a:r>
          </a:p>
          <a:p>
            <a:pPr lvl="1"/>
            <a:r>
              <a:rPr lang="en-US" dirty="0"/>
              <a:t>Local anesthesia allows the patient to vocalize during the procedure</a:t>
            </a:r>
          </a:p>
          <a:p>
            <a:pPr lvl="1"/>
            <a:r>
              <a:rPr lang="en-US" dirty="0"/>
              <a:t>Conscious sedation may decrease anxiety and discomfort but prevent early recognition of complications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Local anesthetic is provided in a stepwise fashion:</a:t>
            </a:r>
          </a:p>
          <a:p>
            <a:pPr lvl="1"/>
            <a:r>
              <a:rPr lang="en-US" dirty="0"/>
              <a:t>Subcutaneous injection in the midline</a:t>
            </a:r>
          </a:p>
          <a:p>
            <a:pPr lvl="1"/>
            <a:r>
              <a:rPr lang="en-US" dirty="0"/>
              <a:t>Needle is then passed through anesthetized skin and deep to strap muscles to inject lidocaine 1% around the thyroid capsule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Patient weight should be used to calculate maximal lidocaine dose to avoid dangers associated with lidocaine toxicity (utilize dose &lt; 4.5 mg/kg of 1% lidocaine)</a:t>
            </a:r>
          </a:p>
        </p:txBody>
      </p:sp>
    </p:spTree>
    <p:extLst>
      <p:ext uri="{BB962C8B-B14F-4D97-AF65-F5344CB8AC3E}">
        <p14:creationId xmlns:p14="http://schemas.microsoft.com/office/powerpoint/2010/main" val="142664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93ABA-55D9-4786-86FB-BC233784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RFA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27F18-EDE4-4E1D-9E26-47772C79D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r>
              <a:rPr lang="en-US" dirty="0"/>
              <a:t>RFA electrode should be passed through the thyroid isthmus into the nodule (trans-isthmic approach)</a:t>
            </a:r>
          </a:p>
          <a:p>
            <a:pPr lvl="1"/>
            <a:r>
              <a:rPr lang="en-US" dirty="0"/>
              <a:t>Allows visualization of electrode, nodule and location of recurrent laryngeal nerve</a:t>
            </a:r>
          </a:p>
          <a:p>
            <a:pPr lvl="1"/>
            <a:r>
              <a:rPr lang="en-US" dirty="0"/>
              <a:t>Normal intervening thyroid tissue prevents extravasation of hot fluid</a:t>
            </a:r>
          </a:p>
          <a:p>
            <a:pPr lvl="1"/>
            <a:r>
              <a:rPr lang="en-US" dirty="0"/>
              <a:t>Electrode position remains stable even with speech/swallowing</a:t>
            </a:r>
          </a:p>
          <a:p>
            <a:pPr lvl="1"/>
            <a:endParaRPr lang="en-US" dirty="0"/>
          </a:p>
          <a:p>
            <a:r>
              <a:rPr lang="en-US" dirty="0"/>
              <a:t>Moving-shot technique should be utilized</a:t>
            </a:r>
          </a:p>
          <a:p>
            <a:pPr lvl="1"/>
            <a:r>
              <a:rPr lang="en-US" dirty="0"/>
              <a:t>Active tip of electrode is placed in deepest portion of nodule and subsequently withdrawn to treat more superficial areas</a:t>
            </a:r>
          </a:p>
          <a:p>
            <a:pPr lvl="1"/>
            <a:r>
              <a:rPr lang="en-US" dirty="0"/>
              <a:t>This technique prevents limitation of US visualization by gas bubbles generated from treatment effect</a:t>
            </a:r>
          </a:p>
        </p:txBody>
      </p:sp>
    </p:spTree>
    <p:extLst>
      <p:ext uri="{BB962C8B-B14F-4D97-AF65-F5344CB8AC3E}">
        <p14:creationId xmlns:p14="http://schemas.microsoft.com/office/powerpoint/2010/main" val="100936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95202-BCF0-433C-800E-F3D4CA85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Avoid Ablation in “Danger Triangle” or “Danger Zone”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9A9623-FD16-426A-943F-221CD95F8E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689650"/>
            <a:ext cx="7886700" cy="3478700"/>
          </a:xfrm>
        </p:spPr>
      </p:pic>
    </p:spTree>
    <p:extLst>
      <p:ext uri="{BB962C8B-B14F-4D97-AF65-F5344CB8AC3E}">
        <p14:creationId xmlns:p14="http://schemas.microsoft.com/office/powerpoint/2010/main" val="176652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8AD12-F4B1-47D6-9007-96D9C8E6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Managing Acute 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F70AE-F5D4-4024-A96A-98315440C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Pain during the procedure may indicate damage to critical structures as thyroid parenchyma is mostly insensate</a:t>
            </a:r>
          </a:p>
          <a:p>
            <a:endParaRPr lang="en-US" dirty="0"/>
          </a:p>
          <a:p>
            <a:r>
              <a:rPr lang="en-US" dirty="0"/>
              <a:t>If hoarseness or coughing occurs, the procedure should be stopped immediately</a:t>
            </a:r>
          </a:p>
          <a:p>
            <a:pPr lvl="1"/>
            <a:r>
              <a:rPr lang="en-US" dirty="0"/>
              <a:t>Injection of a bolus of cold D5W at the site where hoarseness occurred may help dissipate heat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Hemorrhage is typically self-limited with application of pressure but occasionally requires thermal ablation of a small vessel or endovascular/surgical intervention and urgent control of airway for profuse bleeding or expanding hematoma</a:t>
            </a:r>
          </a:p>
        </p:txBody>
      </p:sp>
    </p:spTree>
    <p:extLst>
      <p:ext uri="{BB962C8B-B14F-4D97-AF65-F5344CB8AC3E}">
        <p14:creationId xmlns:p14="http://schemas.microsoft.com/office/powerpoint/2010/main" val="969214697"/>
      </p:ext>
    </p:extLst>
  </p:cSld>
  <p:clrMapOvr>
    <a:masterClrMapping/>
  </p:clrMapOvr>
</p:sld>
</file>

<file path=ppt/theme/theme1.xml><?xml version="1.0" encoding="utf-8"?>
<a:theme xmlns:a="http://schemas.openxmlformats.org/drawingml/2006/main" name="ATA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A logo" id="{AB4233AE-1E12-4577-AC4D-C896008AAA57}" vid="{111F52A6-EA35-474F-9751-60C4795DEF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9EEEB8AC09E74CB1FE0EC2EC487C17" ma:contentTypeVersion="7" ma:contentTypeDescription="Create a new document." ma:contentTypeScope="" ma:versionID="a774cac73084b977d5b10d135b176e6f">
  <xsd:schema xmlns:xsd="http://www.w3.org/2001/XMLSchema" xmlns:xs="http://www.w3.org/2001/XMLSchema" xmlns:p="http://schemas.microsoft.com/office/2006/metadata/properties" xmlns:ns3="f6c58c80-739f-446f-a4dc-a2fef009bd5d" xmlns:ns4="2f993757-62b5-4517-b804-d47b6c61ce3f" targetNamespace="http://schemas.microsoft.com/office/2006/metadata/properties" ma:root="true" ma:fieldsID="227a294f78095288f91e63beecc2b09c" ns3:_="" ns4:_="">
    <xsd:import namespace="f6c58c80-739f-446f-a4dc-a2fef009bd5d"/>
    <xsd:import namespace="2f993757-62b5-4517-b804-d47b6c61ce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58c80-739f-446f-a4dc-a2fef009bd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93757-62b5-4517-b804-d47b6c61ce3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37973D-79E4-4368-A3B5-78079FF957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8C13B2-1A91-46C3-A354-9A2B59655D17}">
  <ds:schemaRefs>
    <ds:schemaRef ds:uri="2f993757-62b5-4517-b804-d47b6c61ce3f"/>
    <ds:schemaRef ds:uri="f6c58c80-739f-446f-a4dc-a2fef009bd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6F5029F-C694-4EA7-9535-40C9268A640A}">
  <ds:schemaRefs>
    <ds:schemaRef ds:uri="2f993757-62b5-4517-b804-d47b6c61ce3f"/>
    <ds:schemaRef ds:uri="f6c58c80-739f-446f-a4dc-a2fef009bd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463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Avenir Next LT Pro</vt:lpstr>
      <vt:lpstr>Calibri</vt:lpstr>
      <vt:lpstr>ATA logo</vt:lpstr>
      <vt:lpstr>General Principles for the Safe Performance, Training, and Adoption of Ablation Techniques for Benign Thyroid nodules: An ATA® Statement</vt:lpstr>
      <vt:lpstr>Ethanol Ablation</vt:lpstr>
      <vt:lpstr>Radiofrequency Ablation (RFA) Equipment</vt:lpstr>
      <vt:lpstr>Ablation Peri-procedural Checklist</vt:lpstr>
      <vt:lpstr>Anesthesia</vt:lpstr>
      <vt:lpstr>RFA Technique</vt:lpstr>
      <vt:lpstr>Avoid Ablation in “Danger Triangle” or “Danger Zone”</vt:lpstr>
      <vt:lpstr>Managing Acute Complications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Committee Report</dc:title>
  <dc:creator>Motoyasu Saji</dc:creator>
  <cp:lastModifiedBy>Carrie Prewitt</cp:lastModifiedBy>
  <cp:revision>18</cp:revision>
  <cp:lastPrinted>2016-09-22T21:02:15Z</cp:lastPrinted>
  <dcterms:created xsi:type="dcterms:W3CDTF">2016-09-10T16:26:44Z</dcterms:created>
  <dcterms:modified xsi:type="dcterms:W3CDTF">2024-08-20T17:33:34Z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0x010100339EEEB8AC09E74CB1FE0EC2EC487C17</vt:lpwstr>
  </property>
</Properties>
</file>